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82" r:id="rId4"/>
    <p:sldId id="276" r:id="rId5"/>
    <p:sldId id="277" r:id="rId6"/>
    <p:sldId id="283" r:id="rId7"/>
    <p:sldId id="261" r:id="rId8"/>
    <p:sldId id="259" r:id="rId9"/>
    <p:sldId id="285" r:id="rId10"/>
    <p:sldId id="281" r:id="rId11"/>
    <p:sldId id="279" r:id="rId12"/>
    <p:sldId id="257" r:id="rId13"/>
    <p:sldId id="258" r:id="rId14"/>
    <p:sldId id="286" r:id="rId15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E696"/>
    <a:srgbClr val="91BA2D"/>
    <a:srgbClr val="FFD1A3"/>
    <a:srgbClr val="F17B00"/>
    <a:srgbClr val="FF6969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BA8D10-53C6-49FD-82EB-8358A58C3784}" v="96" dt="2026-10-05T13:34:38.94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/>
    <p:restoredTop sz="94626"/>
  </p:normalViewPr>
  <p:slideViewPr>
    <p:cSldViewPr>
      <p:cViewPr varScale="1">
        <p:scale>
          <a:sx n="63" d="100"/>
          <a:sy n="63" d="100"/>
        </p:scale>
        <p:origin x="121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ossi Giulia" userId="827dd468-e6af-4eb8-83dd-5bf4a4280366" providerId="ADAL" clId="{9B5B4293-76F3-41A1-95AE-AB489290BB02}"/>
    <pc:docChg chg="undo redo custSel addSld delSld modSld sldOrd delMainMaster">
      <pc:chgData name="Grossi Giulia" userId="827dd468-e6af-4eb8-83dd-5bf4a4280366" providerId="ADAL" clId="{9B5B4293-76F3-41A1-95AE-AB489290BB02}" dt="2026-10-05T13:26:08.822" v="7901" actId="1076"/>
      <pc:docMkLst>
        <pc:docMk/>
      </pc:docMkLst>
      <pc:sldChg chg="addSp delSp modSp mod">
        <pc:chgData name="Grossi Giulia" userId="827dd468-e6af-4eb8-83dd-5bf4a4280366" providerId="ADAL" clId="{9B5B4293-76F3-41A1-95AE-AB489290BB02}" dt="2026-10-05T13:24:44.375" v="7899" actId="20577"/>
        <pc:sldMkLst>
          <pc:docMk/>
          <pc:sldMk cId="0" sldId="256"/>
        </pc:sldMkLst>
        <pc:spChg chg="mod">
          <ac:chgData name="Grossi Giulia" userId="827dd468-e6af-4eb8-83dd-5bf4a4280366" providerId="ADAL" clId="{9B5B4293-76F3-41A1-95AE-AB489290BB02}" dt="2026-10-05T09:43:17.892" v="7583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2T09:32:06.189" v="5653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5T13:24:44.375" v="7899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5T09:43:25.100" v="7585" actId="404"/>
          <ac:spMkLst>
            <pc:docMk/>
            <pc:sldMk cId="0" sldId="256"/>
            <ac:spMk id="13" creationId="{70ED5F5C-8A42-0910-78FC-C336C233FE8F}"/>
          </ac:spMkLst>
        </pc:spChg>
      </pc:sldChg>
      <pc:sldChg chg="modSp add mod">
        <pc:chgData name="Grossi Giulia" userId="827dd468-e6af-4eb8-83dd-5bf4a4280366" providerId="ADAL" clId="{9B5B4293-76F3-41A1-95AE-AB489290BB02}" dt="2026-10-05T13:24:03.173" v="7890" actId="255"/>
        <pc:sldMkLst>
          <pc:docMk/>
          <pc:sldMk cId="0" sldId="257"/>
        </pc:sldMkLst>
        <pc:spChg chg="mod">
          <ac:chgData name="Grossi Giulia" userId="827dd468-e6af-4eb8-83dd-5bf4a4280366" providerId="ADAL" clId="{9B5B4293-76F3-41A1-95AE-AB489290BB02}" dt="2026-10-05T13:24:03.173" v="7890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5T13:09:51.265" v="7721" actId="1076"/>
          <ac:spMkLst>
            <pc:docMk/>
            <pc:sldMk cId="0" sldId="257"/>
            <ac:spMk id="4" creationId="{00000000-0000-0000-0000-000000000000}"/>
          </ac:spMkLst>
        </pc:spChg>
      </pc:sldChg>
      <pc:sldChg chg="modSp add mod">
        <pc:chgData name="Grossi Giulia" userId="827dd468-e6af-4eb8-83dd-5bf4a4280366" providerId="ADAL" clId="{9B5B4293-76F3-41A1-95AE-AB489290BB02}" dt="2026-10-05T13:23:52.976" v="7888" actId="255"/>
        <pc:sldMkLst>
          <pc:docMk/>
          <pc:sldMk cId="2970302085" sldId="258"/>
        </pc:sldMkLst>
        <pc:spChg chg="mod">
          <ac:chgData name="Grossi Giulia" userId="827dd468-e6af-4eb8-83dd-5bf4a4280366" providerId="ADAL" clId="{9B5B4293-76F3-41A1-95AE-AB489290BB02}" dt="2026-10-05T13:23:52.976" v="7888" actId="255"/>
          <ac:spMkLst>
            <pc:docMk/>
            <pc:sldMk cId="2970302085" sldId="258"/>
            <ac:spMk id="3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5T13:09:58.012" v="7724" actId="1076"/>
          <ac:spMkLst>
            <pc:docMk/>
            <pc:sldMk cId="2970302085" sldId="258"/>
            <ac:spMk id="4" creationId="{00000000-0000-0000-0000-000000000000}"/>
          </ac:spMkLst>
        </pc:spChg>
      </pc:sldChg>
      <pc:sldChg chg="addSp delSp modSp mod ord">
        <pc:chgData name="Grossi Giulia" userId="827dd468-e6af-4eb8-83dd-5bf4a4280366" providerId="ADAL" clId="{9B5B4293-76F3-41A1-95AE-AB489290BB02}" dt="2026-10-02T13:15:21.438" v="6555" actId="1076"/>
        <pc:sldMkLst>
          <pc:docMk/>
          <pc:sldMk cId="208493148" sldId="259"/>
        </pc:sldMkLst>
        <pc:spChg chg="mod">
          <ac:chgData name="Grossi Giulia" userId="827dd468-e6af-4eb8-83dd-5bf4a4280366" providerId="ADAL" clId="{9B5B4293-76F3-41A1-95AE-AB489290BB02}" dt="2026-10-02T12:53:31.777" v="5975" actId="20577"/>
          <ac:spMkLst>
            <pc:docMk/>
            <pc:sldMk cId="208493148" sldId="259"/>
            <ac:spMk id="3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1T14:11:22.635" v="1939" actId="20577"/>
          <ac:spMkLst>
            <pc:docMk/>
            <pc:sldMk cId="208493148" sldId="259"/>
            <ac:spMk id="4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1T14:10:03.246" v="1796" actId="1076"/>
          <ac:spMkLst>
            <pc:docMk/>
            <pc:sldMk cId="208493148" sldId="259"/>
            <ac:spMk id="6" creationId="{098D2F86-5820-FB74-C03E-4276E9D791B2}"/>
          </ac:spMkLst>
        </pc:spChg>
        <pc:spChg chg="mod">
          <ac:chgData name="Grossi Giulia" userId="827dd468-e6af-4eb8-83dd-5bf4a4280366" providerId="ADAL" clId="{9B5B4293-76F3-41A1-95AE-AB489290BB02}" dt="2026-10-02T13:15:21.438" v="6555" actId="1076"/>
          <ac:spMkLst>
            <pc:docMk/>
            <pc:sldMk cId="208493148" sldId="259"/>
            <ac:spMk id="8" creationId="{27BA3FF7-7EF4-7D0C-1EAC-D91BC03940D6}"/>
          </ac:spMkLst>
        </pc:spChg>
        <pc:picChg chg="add mod modCrop">
          <ac:chgData name="Grossi Giulia" userId="827dd468-e6af-4eb8-83dd-5bf4a4280366" providerId="ADAL" clId="{9B5B4293-76F3-41A1-95AE-AB489290BB02}" dt="2026-10-01T14:09:15.668" v="1785" actId="1076"/>
          <ac:picMkLst>
            <pc:docMk/>
            <pc:sldMk cId="208493148" sldId="259"/>
            <ac:picMk id="9" creationId="{9EE3E25B-42DF-A9DA-98CE-3D833173F9DD}"/>
          </ac:picMkLst>
        </pc:picChg>
      </pc:sldChg>
      <pc:sldChg chg="addSp delSp modSp mod ord">
        <pc:chgData name="Grossi Giulia" userId="827dd468-e6af-4eb8-83dd-5bf4a4280366" providerId="ADAL" clId="{9B5B4293-76F3-41A1-95AE-AB489290BB02}" dt="2026-10-02T13:19:32.190" v="6590" actId="113"/>
        <pc:sldMkLst>
          <pc:docMk/>
          <pc:sldMk cId="1150567313" sldId="261"/>
        </pc:sldMkLst>
        <pc:spChg chg="mod ord">
          <ac:chgData name="Grossi Giulia" userId="827dd468-e6af-4eb8-83dd-5bf4a4280366" providerId="ADAL" clId="{9B5B4293-76F3-41A1-95AE-AB489290BB02}" dt="2026-10-02T12:52:39.197" v="5936" actId="166"/>
          <ac:spMkLst>
            <pc:docMk/>
            <pc:sldMk cId="1150567313" sldId="261"/>
            <ac:spMk id="2" creationId="{00000000-0000-0000-0000-000000000000}"/>
          </ac:spMkLst>
        </pc:spChg>
        <pc:spChg chg="add mod ord">
          <ac:chgData name="Grossi Giulia" userId="827dd468-e6af-4eb8-83dd-5bf4a4280366" providerId="ADAL" clId="{9B5B4293-76F3-41A1-95AE-AB489290BB02}" dt="2026-10-02T12:52:58.272" v="5937" actId="166"/>
          <ac:spMkLst>
            <pc:docMk/>
            <pc:sldMk cId="1150567313" sldId="261"/>
            <ac:spMk id="4" creationId="{902FB1C0-6D36-2716-462A-1B66A1F7871A}"/>
          </ac:spMkLst>
        </pc:spChg>
        <pc:spChg chg="mod">
          <ac:chgData name="Grossi Giulia" userId="827dd468-e6af-4eb8-83dd-5bf4a4280366" providerId="ADAL" clId="{9B5B4293-76F3-41A1-95AE-AB489290BB02}" dt="2026-10-02T13:19:32.190" v="6590" actId="113"/>
          <ac:spMkLst>
            <pc:docMk/>
            <pc:sldMk cId="1150567313" sldId="261"/>
            <ac:spMk id="8" creationId="{27BA3FF7-7EF4-7D0C-1EAC-D91BC03940D6}"/>
          </ac:spMkLst>
        </pc:spChg>
        <pc:picChg chg="add mod ord">
          <ac:chgData name="Grossi Giulia" userId="827dd468-e6af-4eb8-83dd-5bf4a4280366" providerId="ADAL" clId="{9B5B4293-76F3-41A1-95AE-AB489290BB02}" dt="2026-10-02T08:14:03.914" v="2672" actId="14100"/>
          <ac:picMkLst>
            <pc:docMk/>
            <pc:sldMk cId="1150567313" sldId="261"/>
            <ac:picMk id="11" creationId="{1552240B-CC1B-0134-5A62-0461E0A58D9D}"/>
          </ac:picMkLst>
        </pc:picChg>
        <pc:picChg chg="add mod ord modCrop">
          <ac:chgData name="Grossi Giulia" userId="827dd468-e6af-4eb8-83dd-5bf4a4280366" providerId="ADAL" clId="{9B5B4293-76F3-41A1-95AE-AB489290BB02}" dt="2026-10-02T08:14:38.605" v="2686" actId="170"/>
          <ac:picMkLst>
            <pc:docMk/>
            <pc:sldMk cId="1150567313" sldId="261"/>
            <ac:picMk id="13" creationId="{2D4E3F22-881F-B7BB-F4F9-7CFF07E902BD}"/>
          </ac:picMkLst>
        </pc:picChg>
        <pc:picChg chg="add mod">
          <ac:chgData name="Grossi Giulia" userId="827dd468-e6af-4eb8-83dd-5bf4a4280366" providerId="ADAL" clId="{9B5B4293-76F3-41A1-95AE-AB489290BB02}" dt="2026-10-02T08:13:57.192" v="2670" actId="1076"/>
          <ac:picMkLst>
            <pc:docMk/>
            <pc:sldMk cId="1150567313" sldId="261"/>
            <ac:picMk id="15" creationId="{6777718A-910E-1623-2FE0-4E8A06B302E3}"/>
          </ac:picMkLst>
        </pc:picChg>
        <pc:picChg chg="add mod ord">
          <ac:chgData name="Grossi Giulia" userId="827dd468-e6af-4eb8-83dd-5bf4a4280366" providerId="ADAL" clId="{9B5B4293-76F3-41A1-95AE-AB489290BB02}" dt="2026-10-02T12:52:34.586" v="5935" actId="14100"/>
          <ac:picMkLst>
            <pc:docMk/>
            <pc:sldMk cId="1150567313" sldId="261"/>
            <ac:picMk id="17" creationId="{415C490C-A64B-3611-F3BC-4B3924978287}"/>
          </ac:picMkLst>
        </pc:picChg>
        <pc:picChg chg="add mod">
          <ac:chgData name="Grossi Giulia" userId="827dd468-e6af-4eb8-83dd-5bf4a4280366" providerId="ADAL" clId="{9B5B4293-76F3-41A1-95AE-AB489290BB02}" dt="2026-10-02T12:52:30.425" v="5934" actId="14100"/>
          <ac:picMkLst>
            <pc:docMk/>
            <pc:sldMk cId="1150567313" sldId="261"/>
            <ac:picMk id="23" creationId="{B791B6A2-4079-385B-E392-C777334F0DB7}"/>
          </ac:picMkLst>
        </pc:picChg>
      </pc:sldChg>
      <pc:sldChg chg="addSp delSp modSp add mod ord modNotesTx">
        <pc:chgData name="Grossi Giulia" userId="827dd468-e6af-4eb8-83dd-5bf4a4280366" providerId="ADAL" clId="{9B5B4293-76F3-41A1-95AE-AB489290BB02}" dt="2026-10-05T12:44:02.457" v="7698" actId="6549"/>
        <pc:sldMkLst>
          <pc:docMk/>
          <pc:sldMk cId="1073364554" sldId="262"/>
        </pc:sldMkLst>
        <pc:spChg chg="mod">
          <ac:chgData name="Grossi Giulia" userId="827dd468-e6af-4eb8-83dd-5bf4a4280366" providerId="ADAL" clId="{9B5B4293-76F3-41A1-95AE-AB489290BB02}" dt="2026-10-02T07:52:39.299" v="2398" actId="1076"/>
          <ac:spMkLst>
            <pc:docMk/>
            <pc:sldMk cId="1073364554" sldId="262"/>
            <ac:spMk id="2" creationId="{B7E684BB-AAC9-F866-6417-FBF7A0DED34B}"/>
          </ac:spMkLst>
        </pc:spChg>
        <pc:spChg chg="mod">
          <ac:chgData name="Grossi Giulia" userId="827dd468-e6af-4eb8-83dd-5bf4a4280366" providerId="ADAL" clId="{9B5B4293-76F3-41A1-95AE-AB489290BB02}" dt="2026-10-02T09:07:23.961" v="4530" actId="20577"/>
          <ac:spMkLst>
            <pc:docMk/>
            <pc:sldMk cId="1073364554" sldId="262"/>
            <ac:spMk id="3" creationId="{E95F8C60-0BFC-6728-2261-13DB4286557B}"/>
          </ac:spMkLst>
        </pc:spChg>
        <pc:spChg chg="add mod">
          <ac:chgData name="Grossi Giulia" userId="827dd468-e6af-4eb8-83dd-5bf4a4280366" providerId="ADAL" clId="{9B5B4293-76F3-41A1-95AE-AB489290BB02}" dt="2026-10-05T12:44:02.311" v="7697" actId="14100"/>
          <ac:spMkLst>
            <pc:docMk/>
            <pc:sldMk cId="1073364554" sldId="262"/>
            <ac:spMk id="7" creationId="{27A83DDC-D049-AF7B-71C6-D4D84A9B86F2}"/>
          </ac:spMkLst>
        </pc:spChg>
        <pc:spChg chg="mod ord">
          <ac:chgData name="Grossi Giulia" userId="827dd468-e6af-4eb8-83dd-5bf4a4280366" providerId="ADAL" clId="{9B5B4293-76F3-41A1-95AE-AB489290BB02}" dt="2026-10-05T12:44:02.002" v="7695" actId="6549"/>
          <ac:spMkLst>
            <pc:docMk/>
            <pc:sldMk cId="1073364554" sldId="262"/>
            <ac:spMk id="8" creationId="{934D3B24-A9C5-7987-769D-278191FA5D4E}"/>
          </ac:spMkLst>
        </pc:spChg>
        <pc:spChg chg="add mod">
          <ac:chgData name="Grossi Giulia" userId="827dd468-e6af-4eb8-83dd-5bf4a4280366" providerId="ADAL" clId="{9B5B4293-76F3-41A1-95AE-AB489290BB02}" dt="2026-09-30T13:42:50.397" v="221" actId="1036"/>
          <ac:spMkLst>
            <pc:docMk/>
            <pc:sldMk cId="1073364554" sldId="262"/>
            <ac:spMk id="10" creationId="{1008F800-AA93-46A8-8AAC-1127822C2B30}"/>
          </ac:spMkLst>
        </pc:spChg>
        <pc:spChg chg="add mod">
          <ac:chgData name="Grossi Giulia" userId="827dd468-e6af-4eb8-83dd-5bf4a4280366" providerId="ADAL" clId="{9B5B4293-76F3-41A1-95AE-AB489290BB02}" dt="2026-10-02T12:41:20.979" v="5765" actId="123"/>
          <ac:spMkLst>
            <pc:docMk/>
            <pc:sldMk cId="1073364554" sldId="262"/>
            <ac:spMk id="11" creationId="{4494F496-73D8-A19C-87B0-B53E63B7D0E6}"/>
          </ac:spMkLst>
        </pc:spChg>
        <pc:spChg chg="add mod">
          <ac:chgData name="Grossi Giulia" userId="827dd468-e6af-4eb8-83dd-5bf4a4280366" providerId="ADAL" clId="{9B5B4293-76F3-41A1-95AE-AB489290BB02}" dt="2026-09-30T13:42:36.162" v="215" actId="1076"/>
          <ac:spMkLst>
            <pc:docMk/>
            <pc:sldMk cId="1073364554" sldId="262"/>
            <ac:spMk id="12" creationId="{2933319B-A1D8-49C2-6F8B-C748F7304BA9}"/>
          </ac:spMkLst>
        </pc:spChg>
        <pc:spChg chg="add mod">
          <ac:chgData name="Grossi Giulia" userId="827dd468-e6af-4eb8-83dd-5bf4a4280366" providerId="ADAL" clId="{9B5B4293-76F3-41A1-95AE-AB489290BB02}" dt="2026-09-30T13:42:53.856" v="223" actId="1038"/>
          <ac:spMkLst>
            <pc:docMk/>
            <pc:sldMk cId="1073364554" sldId="262"/>
            <ac:spMk id="14" creationId="{2C284D20-DC7D-FD5B-2DC4-20C5802ACE1A}"/>
          </ac:spMkLst>
        </pc:spChg>
        <pc:spChg chg="add mod">
          <ac:chgData name="Grossi Giulia" userId="827dd468-e6af-4eb8-83dd-5bf4a4280366" providerId="ADAL" clId="{9B5B4293-76F3-41A1-95AE-AB489290BB02}" dt="2026-09-30T13:42:41.194" v="216" actId="1076"/>
          <ac:spMkLst>
            <pc:docMk/>
            <pc:sldMk cId="1073364554" sldId="262"/>
            <ac:spMk id="16" creationId="{3915BB55-0B55-DACA-3A22-69A806025F95}"/>
          </ac:spMkLst>
        </pc:spChg>
        <pc:spChg chg="add mod">
          <ac:chgData name="Grossi Giulia" userId="827dd468-e6af-4eb8-83dd-5bf4a4280366" providerId="ADAL" clId="{9B5B4293-76F3-41A1-95AE-AB489290BB02}" dt="2026-09-30T13:43:04.466" v="226" actId="1076"/>
          <ac:spMkLst>
            <pc:docMk/>
            <pc:sldMk cId="1073364554" sldId="262"/>
            <ac:spMk id="18" creationId="{EF04C702-0989-54EE-72D2-36C17E58F830}"/>
          </ac:spMkLst>
        </pc:spChg>
        <pc:spChg chg="add mod">
          <ac:chgData name="Grossi Giulia" userId="827dd468-e6af-4eb8-83dd-5bf4a4280366" providerId="ADAL" clId="{9B5B4293-76F3-41A1-95AE-AB489290BB02}" dt="2026-09-30T13:42:45.284" v="217" actId="1076"/>
          <ac:spMkLst>
            <pc:docMk/>
            <pc:sldMk cId="1073364554" sldId="262"/>
            <ac:spMk id="20" creationId="{B5879487-AC94-9558-C593-28F7A2C9E84E}"/>
          </ac:spMkLst>
        </pc:spChg>
        <pc:spChg chg="mod">
          <ac:chgData name="Grossi Giulia" userId="827dd468-e6af-4eb8-83dd-5bf4a4280366" providerId="ADAL" clId="{9B5B4293-76F3-41A1-95AE-AB489290BB02}" dt="2026-09-30T13:43:30.572" v="229" actId="1076"/>
          <ac:spMkLst>
            <pc:docMk/>
            <pc:sldMk cId="1073364554" sldId="262"/>
            <ac:spMk id="276" creationId="{B1257B95-A81A-3FDC-CDC6-5639A7F47F2F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278" creationId="{C1312919-60F3-F8BC-EA07-7DE5CFC8C999}"/>
          </ac:spMkLst>
        </pc:spChg>
        <pc:spChg chg="mod">
          <ac:chgData name="Grossi Giulia" userId="827dd468-e6af-4eb8-83dd-5bf4a4280366" providerId="ADAL" clId="{9B5B4293-76F3-41A1-95AE-AB489290BB02}" dt="2026-09-30T13:34:12.883" v="114" actId="1076"/>
          <ac:spMkLst>
            <pc:docMk/>
            <pc:sldMk cId="1073364554" sldId="262"/>
            <ac:spMk id="280" creationId="{905EEA5D-69CF-1C83-CACC-51B2D5C5B261}"/>
          </ac:spMkLst>
        </pc:spChg>
        <pc:spChg chg="mod">
          <ac:chgData name="Grossi Giulia" userId="827dd468-e6af-4eb8-83dd-5bf4a4280366" providerId="ADAL" clId="{9B5B4293-76F3-41A1-95AE-AB489290BB02}" dt="2026-09-30T13:34:20.446" v="118" actId="1076"/>
          <ac:spMkLst>
            <pc:docMk/>
            <pc:sldMk cId="1073364554" sldId="262"/>
            <ac:spMk id="282" creationId="{690F14E3-BB93-E9A6-721E-030FA4812B2F}"/>
          </ac:spMkLst>
        </pc:spChg>
        <pc:spChg chg="mod">
          <ac:chgData name="Grossi Giulia" userId="827dd468-e6af-4eb8-83dd-5bf4a4280366" providerId="ADAL" clId="{9B5B4293-76F3-41A1-95AE-AB489290BB02}" dt="2026-09-30T13:34:18.348" v="117" actId="1076"/>
          <ac:spMkLst>
            <pc:docMk/>
            <pc:sldMk cId="1073364554" sldId="262"/>
            <ac:spMk id="284" creationId="{570D159C-3A74-42C6-9F89-E16F7468A77F}"/>
          </ac:spMkLst>
        </pc:spChg>
        <pc:spChg chg="mod">
          <ac:chgData name="Grossi Giulia" userId="827dd468-e6af-4eb8-83dd-5bf4a4280366" providerId="ADAL" clId="{9B5B4293-76F3-41A1-95AE-AB489290BB02}" dt="2026-09-30T13:34:23.450" v="119" actId="1076"/>
          <ac:spMkLst>
            <pc:docMk/>
            <pc:sldMk cId="1073364554" sldId="262"/>
            <ac:spMk id="286" creationId="{1E3B4F72-75DC-6EBD-18AB-0D4B9D45484B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288" creationId="{32AB9063-954A-CB54-A20C-735C9E084525}"/>
          </ac:spMkLst>
        </pc:spChg>
        <pc:spChg chg="mod">
          <ac:chgData name="Grossi Giulia" userId="827dd468-e6af-4eb8-83dd-5bf4a4280366" providerId="ADAL" clId="{9B5B4293-76F3-41A1-95AE-AB489290BB02}" dt="2026-09-30T13:34:29.516" v="121" actId="1076"/>
          <ac:spMkLst>
            <pc:docMk/>
            <pc:sldMk cId="1073364554" sldId="262"/>
            <ac:spMk id="290" creationId="{A3622378-5314-3C9D-F0A7-8887BA3D2EFD}"/>
          </ac:spMkLst>
        </pc:spChg>
        <pc:spChg chg="mod">
          <ac:chgData name="Grossi Giulia" userId="827dd468-e6af-4eb8-83dd-5bf4a4280366" providerId="ADAL" clId="{9B5B4293-76F3-41A1-95AE-AB489290BB02}" dt="2026-09-30T13:34:38.172" v="123" actId="1076"/>
          <ac:spMkLst>
            <pc:docMk/>
            <pc:sldMk cId="1073364554" sldId="262"/>
            <ac:spMk id="292" creationId="{4396FDD2-93DA-3B63-6F11-5CE6201B81C3}"/>
          </ac:spMkLst>
        </pc:spChg>
        <pc:spChg chg="mod">
          <ac:chgData name="Grossi Giulia" userId="827dd468-e6af-4eb8-83dd-5bf4a4280366" providerId="ADAL" clId="{9B5B4293-76F3-41A1-95AE-AB489290BB02}" dt="2026-09-30T13:34:47.667" v="126" actId="1076"/>
          <ac:spMkLst>
            <pc:docMk/>
            <pc:sldMk cId="1073364554" sldId="262"/>
            <ac:spMk id="294" creationId="{F427F084-852E-9470-3385-19CA1ECDF6B9}"/>
          </ac:spMkLst>
        </pc:spChg>
        <pc:spChg chg="mod">
          <ac:chgData name="Grossi Giulia" userId="827dd468-e6af-4eb8-83dd-5bf4a4280366" providerId="ADAL" clId="{9B5B4293-76F3-41A1-95AE-AB489290BB02}" dt="2026-09-30T13:34:43.786" v="125" actId="1076"/>
          <ac:spMkLst>
            <pc:docMk/>
            <pc:sldMk cId="1073364554" sldId="262"/>
            <ac:spMk id="296" creationId="{CDDA3A70-FEB0-E101-061B-E5671671CF8D}"/>
          </ac:spMkLst>
        </pc:spChg>
        <pc:spChg chg="mod">
          <ac:chgData name="Grossi Giulia" userId="827dd468-e6af-4eb8-83dd-5bf4a4280366" providerId="ADAL" clId="{9B5B4293-76F3-41A1-95AE-AB489290BB02}" dt="2026-09-30T13:34:34.595" v="122" actId="1076"/>
          <ac:spMkLst>
            <pc:docMk/>
            <pc:sldMk cId="1073364554" sldId="262"/>
            <ac:spMk id="298" creationId="{1C5B7E17-7FB0-3885-F544-F67126D68EC2}"/>
          </ac:spMkLst>
        </pc:spChg>
        <pc:spChg chg="mod">
          <ac:chgData name="Grossi Giulia" userId="827dd468-e6af-4eb8-83dd-5bf4a4280366" providerId="ADAL" clId="{9B5B4293-76F3-41A1-95AE-AB489290BB02}" dt="2026-09-30T13:34:41.139" v="124" actId="1076"/>
          <ac:spMkLst>
            <pc:docMk/>
            <pc:sldMk cId="1073364554" sldId="262"/>
            <ac:spMk id="300" creationId="{CB25C682-C80F-CCDC-7EAE-3E7627CB1698}"/>
          </ac:spMkLst>
        </pc:spChg>
        <pc:spChg chg="mod">
          <ac:chgData name="Grossi Giulia" userId="827dd468-e6af-4eb8-83dd-5bf4a4280366" providerId="ADAL" clId="{9B5B4293-76F3-41A1-95AE-AB489290BB02}" dt="2026-09-30T13:34:59.772" v="131" actId="1076"/>
          <ac:spMkLst>
            <pc:docMk/>
            <pc:sldMk cId="1073364554" sldId="262"/>
            <ac:spMk id="302" creationId="{9F756D4D-AA66-F76B-2F85-5CB538C56B47}"/>
          </ac:spMkLst>
        </pc:spChg>
        <pc:spChg chg="mod">
          <ac:chgData name="Grossi Giulia" userId="827dd468-e6af-4eb8-83dd-5bf4a4280366" providerId="ADAL" clId="{9B5B4293-76F3-41A1-95AE-AB489290BB02}" dt="2026-09-30T13:34:51.323" v="127" actId="1076"/>
          <ac:spMkLst>
            <pc:docMk/>
            <pc:sldMk cId="1073364554" sldId="262"/>
            <ac:spMk id="304" creationId="{18AF766E-9189-AE34-6D39-1E418996A5EA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06" creationId="{0D9A648A-6919-F64E-8FA9-16A9E039C8A5}"/>
          </ac:spMkLst>
        </pc:spChg>
        <pc:spChg chg="mod">
          <ac:chgData name="Grossi Giulia" userId="827dd468-e6af-4eb8-83dd-5bf4a4280366" providerId="ADAL" clId="{9B5B4293-76F3-41A1-95AE-AB489290BB02}" dt="2026-09-30T13:35:45.811" v="140" actId="1076"/>
          <ac:spMkLst>
            <pc:docMk/>
            <pc:sldMk cId="1073364554" sldId="262"/>
            <ac:spMk id="308" creationId="{BCEEFE5F-78CE-081C-ACF9-28990B13ACC4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10" creationId="{4803FBD3-2093-E2E7-837D-BA34728B8D67}"/>
          </ac:spMkLst>
        </pc:spChg>
        <pc:spChg chg="mod">
          <ac:chgData name="Grossi Giulia" userId="827dd468-e6af-4eb8-83dd-5bf4a4280366" providerId="ADAL" clId="{9B5B4293-76F3-41A1-95AE-AB489290BB02}" dt="2026-09-30T13:35:39.891" v="138" actId="1076"/>
          <ac:spMkLst>
            <pc:docMk/>
            <pc:sldMk cId="1073364554" sldId="262"/>
            <ac:spMk id="312" creationId="{80C64488-6263-C00F-36AC-554DEF6A5AFE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14" creationId="{3FE369BF-0CD4-9780-D2BF-8C9B032E9A7E}"/>
          </ac:spMkLst>
        </pc:spChg>
        <pc:spChg chg="mod">
          <ac:chgData name="Grossi Giulia" userId="827dd468-e6af-4eb8-83dd-5bf4a4280366" providerId="ADAL" clId="{9B5B4293-76F3-41A1-95AE-AB489290BB02}" dt="2026-09-30T13:35:34.889" v="137" actId="1076"/>
          <ac:spMkLst>
            <pc:docMk/>
            <pc:sldMk cId="1073364554" sldId="262"/>
            <ac:spMk id="316" creationId="{0DE5D260-0700-3F39-7010-CFCAC7C43169}"/>
          </ac:spMkLst>
        </pc:spChg>
        <pc:spChg chg="mod">
          <ac:chgData name="Grossi Giulia" userId="827dd468-e6af-4eb8-83dd-5bf4a4280366" providerId="ADAL" clId="{9B5B4293-76F3-41A1-95AE-AB489290BB02}" dt="2026-09-30T13:35:30.736" v="136" actId="1076"/>
          <ac:spMkLst>
            <pc:docMk/>
            <pc:sldMk cId="1073364554" sldId="262"/>
            <ac:spMk id="318" creationId="{29437C4F-A05E-3436-8C00-C7F10E8A80AA}"/>
          </ac:spMkLst>
        </pc:spChg>
        <pc:spChg chg="mod">
          <ac:chgData name="Grossi Giulia" userId="827dd468-e6af-4eb8-83dd-5bf4a4280366" providerId="ADAL" clId="{9B5B4293-76F3-41A1-95AE-AB489290BB02}" dt="2026-09-30T13:38:20.771" v="165" actId="1076"/>
          <ac:spMkLst>
            <pc:docMk/>
            <pc:sldMk cId="1073364554" sldId="262"/>
            <ac:spMk id="320" creationId="{7058B427-69EA-3064-3989-5B86AFFF4287}"/>
          </ac:spMkLst>
        </pc:spChg>
        <pc:spChg chg="mod">
          <ac:chgData name="Grossi Giulia" userId="827dd468-e6af-4eb8-83dd-5bf4a4280366" providerId="ADAL" clId="{9B5B4293-76F3-41A1-95AE-AB489290BB02}" dt="2026-09-30T13:38:24.268" v="166" actId="1076"/>
          <ac:spMkLst>
            <pc:docMk/>
            <pc:sldMk cId="1073364554" sldId="262"/>
            <ac:spMk id="322" creationId="{D4FDCB1C-C5D4-AE01-05AB-2DD05584BCDC}"/>
          </ac:spMkLst>
        </pc:spChg>
        <pc:spChg chg="mod">
          <ac:chgData name="Grossi Giulia" userId="827dd468-e6af-4eb8-83dd-5bf4a4280366" providerId="ADAL" clId="{9B5B4293-76F3-41A1-95AE-AB489290BB02}" dt="2026-09-30T13:37:56.074" v="162" actId="1076"/>
          <ac:spMkLst>
            <pc:docMk/>
            <pc:sldMk cId="1073364554" sldId="262"/>
            <ac:spMk id="324" creationId="{C0812CE7-83C8-854A-6D01-43CABA3A91E9}"/>
          </ac:spMkLst>
        </pc:spChg>
        <pc:spChg chg="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26" creationId="{C46E3B71-7103-A39B-4CBA-8863CD3B1A7F}"/>
          </ac:spMkLst>
        </pc:spChg>
        <pc:spChg chg="mod">
          <ac:chgData name="Grossi Giulia" userId="827dd468-e6af-4eb8-83dd-5bf4a4280366" providerId="ADAL" clId="{9B5B4293-76F3-41A1-95AE-AB489290BB02}" dt="2026-09-30T13:37:22.606" v="159" actId="1076"/>
          <ac:spMkLst>
            <pc:docMk/>
            <pc:sldMk cId="1073364554" sldId="262"/>
            <ac:spMk id="328" creationId="{F5F12B5B-2158-E846-65E8-DED566631957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30" creationId="{9EF91E28-9D37-AFF9-153F-A530F5307DFD}"/>
          </ac:spMkLst>
        </pc:spChg>
        <pc:spChg chg="mod">
          <ac:chgData name="Grossi Giulia" userId="827dd468-e6af-4eb8-83dd-5bf4a4280366" providerId="ADAL" clId="{9B5B4293-76F3-41A1-95AE-AB489290BB02}" dt="2026-09-30T13:36:42.658" v="150" actId="1076"/>
          <ac:spMkLst>
            <pc:docMk/>
            <pc:sldMk cId="1073364554" sldId="262"/>
            <ac:spMk id="332" creationId="{CB4DF44C-DBA1-BAF7-8C8E-F89610BBB706}"/>
          </ac:spMkLst>
        </pc:spChg>
        <pc:spChg chg="mod">
          <ac:chgData name="Grossi Giulia" userId="827dd468-e6af-4eb8-83dd-5bf4a4280366" providerId="ADAL" clId="{9B5B4293-76F3-41A1-95AE-AB489290BB02}" dt="2026-09-30T13:38:36.234" v="167" actId="1076"/>
          <ac:spMkLst>
            <pc:docMk/>
            <pc:sldMk cId="1073364554" sldId="262"/>
            <ac:spMk id="334" creationId="{508F5735-D041-1D41-3ABA-D9BE9F4291BE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36" creationId="{032E225B-DE8F-8221-477B-5DBCF3E711EE}"/>
          </ac:spMkLst>
        </pc:spChg>
        <pc:spChg chg="mod">
          <ac:chgData name="Grossi Giulia" userId="827dd468-e6af-4eb8-83dd-5bf4a4280366" providerId="ADAL" clId="{9B5B4293-76F3-41A1-95AE-AB489290BB02}" dt="2026-09-30T13:36:23.720" v="146" actId="1076"/>
          <ac:spMkLst>
            <pc:docMk/>
            <pc:sldMk cId="1073364554" sldId="262"/>
            <ac:spMk id="338" creationId="{CF62CAEE-37EA-DA51-E2F1-CD253F97D22C}"/>
          </ac:spMkLst>
        </pc:spChg>
        <pc:spChg chg="mod">
          <ac:chgData name="Grossi Giulia" userId="827dd468-e6af-4eb8-83dd-5bf4a4280366" providerId="ADAL" clId="{9B5B4293-76F3-41A1-95AE-AB489290BB02}" dt="2026-09-30T13:36:34.370" v="149" actId="1076"/>
          <ac:spMkLst>
            <pc:docMk/>
            <pc:sldMk cId="1073364554" sldId="262"/>
            <ac:spMk id="340" creationId="{D5BA5184-3F07-5C4C-695F-D036C4C0A4C0}"/>
          </ac:spMkLst>
        </pc:spChg>
        <pc:spChg chg="mod">
          <ac:chgData name="Grossi Giulia" userId="827dd468-e6af-4eb8-83dd-5bf4a4280366" providerId="ADAL" clId="{9B5B4293-76F3-41A1-95AE-AB489290BB02}" dt="2026-09-30T13:37:17.123" v="158" actId="1076"/>
          <ac:spMkLst>
            <pc:docMk/>
            <pc:sldMk cId="1073364554" sldId="262"/>
            <ac:spMk id="342" creationId="{98843F6D-1FFE-B973-A412-AE81C23FEE2C}"/>
          </ac:spMkLst>
        </pc:spChg>
        <pc:spChg chg="mod">
          <ac:chgData name="Grossi Giulia" userId="827dd468-e6af-4eb8-83dd-5bf4a4280366" providerId="ADAL" clId="{9B5B4293-76F3-41A1-95AE-AB489290BB02}" dt="2026-09-30T13:36:16.692" v="144" actId="1076"/>
          <ac:spMkLst>
            <pc:docMk/>
            <pc:sldMk cId="1073364554" sldId="262"/>
            <ac:spMk id="344" creationId="{16631174-6E8E-C56D-E420-245B56F32415}"/>
          </ac:spMkLst>
        </pc:spChg>
        <pc:spChg chg="mod">
          <ac:chgData name="Grossi Giulia" userId="827dd468-e6af-4eb8-83dd-5bf4a4280366" providerId="ADAL" clId="{9B5B4293-76F3-41A1-95AE-AB489290BB02}" dt="2026-09-30T13:37:11.658" v="157" actId="1076"/>
          <ac:spMkLst>
            <pc:docMk/>
            <pc:sldMk cId="1073364554" sldId="262"/>
            <ac:spMk id="346" creationId="{533D566C-6793-8E48-AA6B-EA61F41F8E15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48" creationId="{A30FBDD8-89B2-2823-2A68-5B1C53250141}"/>
          </ac:spMkLst>
        </pc:spChg>
        <pc:spChg chg="mod">
          <ac:chgData name="Grossi Giulia" userId="827dd468-e6af-4eb8-83dd-5bf4a4280366" providerId="ADAL" clId="{9B5B4293-76F3-41A1-95AE-AB489290BB02}" dt="2026-09-30T13:37:08.635" v="156" actId="1076"/>
          <ac:spMkLst>
            <pc:docMk/>
            <pc:sldMk cId="1073364554" sldId="262"/>
            <ac:spMk id="350" creationId="{CF3DADB9-F4FE-119A-9E98-F4BFC3B4C09D}"/>
          </ac:spMkLst>
        </pc:spChg>
        <pc:spChg chg="mod">
          <ac:chgData name="Grossi Giulia" userId="827dd468-e6af-4eb8-83dd-5bf4a4280366" providerId="ADAL" clId="{9B5B4293-76F3-41A1-95AE-AB489290BB02}" dt="2026-09-30T13:36:31.455" v="148" actId="1076"/>
          <ac:spMkLst>
            <pc:docMk/>
            <pc:sldMk cId="1073364554" sldId="262"/>
            <ac:spMk id="352" creationId="{F7451E1B-5847-DC3C-3F64-CCCC2C2C630E}"/>
          </ac:spMkLst>
        </pc:spChg>
        <pc:spChg chg="mod">
          <ac:chgData name="Grossi Giulia" userId="827dd468-e6af-4eb8-83dd-5bf4a4280366" providerId="ADAL" clId="{9B5B4293-76F3-41A1-95AE-AB489290BB02}" dt="2026-09-30T13:37:03.706" v="155" actId="1076"/>
          <ac:spMkLst>
            <pc:docMk/>
            <pc:sldMk cId="1073364554" sldId="262"/>
            <ac:spMk id="354" creationId="{10FA5008-102A-A46F-82FD-022A54DD45AC}"/>
          </ac:spMkLst>
        </pc:spChg>
        <pc:spChg chg="add mod">
          <ac:chgData name="Grossi Giulia" userId="827dd468-e6af-4eb8-83dd-5bf4a4280366" providerId="ADAL" clId="{9B5B4293-76F3-41A1-95AE-AB489290BB02}" dt="2026-09-30T13:43:17.275" v="228" actId="164"/>
          <ac:spMkLst>
            <pc:docMk/>
            <pc:sldMk cId="1073364554" sldId="262"/>
            <ac:spMk id="356" creationId="{BE78E3B2-0F4E-6ECE-0826-C9F6ECA9722D}"/>
          </ac:spMkLst>
        </pc:spChg>
        <pc:spChg chg="mod">
          <ac:chgData name="Grossi Giulia" userId="827dd468-e6af-4eb8-83dd-5bf4a4280366" providerId="ADAL" clId="{9B5B4293-76F3-41A1-95AE-AB489290BB02}" dt="2026-09-30T13:36:59.451" v="154" actId="1076"/>
          <ac:spMkLst>
            <pc:docMk/>
            <pc:sldMk cId="1073364554" sldId="262"/>
            <ac:spMk id="358" creationId="{169FE6E6-1A83-F08B-E68E-D21B10A3BD68}"/>
          </ac:spMkLst>
        </pc:spChg>
        <pc:grpChg chg="add mod">
          <ac:chgData name="Grossi Giulia" userId="827dd468-e6af-4eb8-83dd-5bf4a4280366" providerId="ADAL" clId="{9B5B4293-76F3-41A1-95AE-AB489290BB02}" dt="2026-09-30T13:39:01.056" v="169" actId="1076"/>
          <ac:grpSpMkLst>
            <pc:docMk/>
            <pc:sldMk cId="1073364554" sldId="262"/>
            <ac:grpSpMk id="21" creationId="{39287D87-6AB9-AD7C-A27E-D084F96A16AC}"/>
          </ac:grpSpMkLst>
        </pc:grpChg>
        <pc:picChg chg="add mod">
          <ac:chgData name="Grossi Giulia" userId="827dd468-e6af-4eb8-83dd-5bf4a4280366" providerId="ADAL" clId="{9B5B4293-76F3-41A1-95AE-AB489290BB02}" dt="2026-09-30T13:34:56.045" v="130" actId="34135"/>
          <ac:picMkLst>
            <pc:docMk/>
            <pc:sldMk cId="1073364554" sldId="262"/>
            <ac:picMk id="5" creationId="{19FE4B7F-5430-20DA-32C3-CD88401B6E40}"/>
          </ac:picMkLst>
        </pc:picChg>
      </pc:sldChg>
      <pc:sldChg chg="addSp delSp modSp add mod">
        <pc:chgData name="Grossi Giulia" userId="827dd468-e6af-4eb8-83dd-5bf4a4280366" providerId="ADAL" clId="{9B5B4293-76F3-41A1-95AE-AB489290BB02}" dt="2026-10-02T12:50:41.789" v="5924" actId="14100"/>
        <pc:sldMkLst>
          <pc:docMk/>
          <pc:sldMk cId="1667481933" sldId="276"/>
        </pc:sldMkLst>
        <pc:spChg chg="mod">
          <ac:chgData name="Grossi Giulia" userId="827dd468-e6af-4eb8-83dd-5bf4a4280366" providerId="ADAL" clId="{9B5B4293-76F3-41A1-95AE-AB489290BB02}" dt="2026-10-02T09:27:29.364" v="5489" actId="20577"/>
          <ac:spMkLst>
            <pc:docMk/>
            <pc:sldMk cId="1667481933" sldId="276"/>
            <ac:spMk id="3" creationId="{1F7967F3-30E3-1FA7-0710-643CBD818340}"/>
          </ac:spMkLst>
        </pc:spChg>
        <pc:spChg chg="add mod">
          <ac:chgData name="Grossi Giulia" userId="827dd468-e6af-4eb8-83dd-5bf4a4280366" providerId="ADAL" clId="{9B5B4293-76F3-41A1-95AE-AB489290BB02}" dt="2026-10-02T12:50:41.789" v="5924" actId="14100"/>
          <ac:spMkLst>
            <pc:docMk/>
            <pc:sldMk cId="1667481933" sldId="276"/>
            <ac:spMk id="9" creationId="{D7C4E71C-A37D-940F-790D-ABF69741B2D9}"/>
          </ac:spMkLst>
        </pc:spChg>
        <pc:spChg chg="add mod">
          <ac:chgData name="Grossi Giulia" userId="827dd468-e6af-4eb8-83dd-5bf4a4280366" providerId="ADAL" clId="{9B5B4293-76F3-41A1-95AE-AB489290BB02}" dt="2026-10-02T12:48:56.100" v="5898" actId="1076"/>
          <ac:spMkLst>
            <pc:docMk/>
            <pc:sldMk cId="1667481933" sldId="276"/>
            <ac:spMk id="11" creationId="{9F8D66A2-095C-E81C-D0B4-B260F88E5039}"/>
          </ac:spMkLst>
        </pc:spChg>
        <pc:spChg chg="add mod">
          <ac:chgData name="Grossi Giulia" userId="827dd468-e6af-4eb8-83dd-5bf4a4280366" providerId="ADAL" clId="{9B5B4293-76F3-41A1-95AE-AB489290BB02}" dt="2026-10-02T12:48:53.423" v="5897" actId="1076"/>
          <ac:spMkLst>
            <pc:docMk/>
            <pc:sldMk cId="1667481933" sldId="276"/>
            <ac:spMk id="15" creationId="{B45A0081-8BF7-8B0E-29F9-4841AABD5F6B}"/>
          </ac:spMkLst>
        </pc:spChg>
        <pc:spChg chg="add mod">
          <ac:chgData name="Grossi Giulia" userId="827dd468-e6af-4eb8-83dd-5bf4a4280366" providerId="ADAL" clId="{9B5B4293-76F3-41A1-95AE-AB489290BB02}" dt="2026-10-02T12:50:18.551" v="5920" actId="1038"/>
          <ac:spMkLst>
            <pc:docMk/>
            <pc:sldMk cId="1667481933" sldId="276"/>
            <ac:spMk id="17" creationId="{305EAF7C-CF97-0B75-B952-493613A06108}"/>
          </ac:spMkLst>
        </pc:spChg>
        <pc:picChg chg="add mod">
          <ac:chgData name="Grossi Giulia" userId="827dd468-e6af-4eb8-83dd-5bf4a4280366" providerId="ADAL" clId="{9B5B4293-76F3-41A1-95AE-AB489290BB02}" dt="2026-10-02T11:21:59.323" v="5710" actId="14100"/>
          <ac:picMkLst>
            <pc:docMk/>
            <pc:sldMk cId="1667481933" sldId="276"/>
            <ac:picMk id="7" creationId="{001EFB93-654B-A14B-FEDE-FF3EA61397B1}"/>
          </ac:picMkLst>
        </pc:picChg>
        <pc:picChg chg="add mod">
          <ac:chgData name="Grossi Giulia" userId="827dd468-e6af-4eb8-83dd-5bf4a4280366" providerId="ADAL" clId="{9B5B4293-76F3-41A1-95AE-AB489290BB02}" dt="2026-10-02T11:22:54.213" v="5729" actId="1076"/>
          <ac:picMkLst>
            <pc:docMk/>
            <pc:sldMk cId="1667481933" sldId="276"/>
            <ac:picMk id="13" creationId="{EC5A5CB7-C885-C95B-2A79-299A1154234F}"/>
          </ac:picMkLst>
        </pc:picChg>
      </pc:sldChg>
      <pc:sldChg chg="addSp delSp modSp add mod modNotesTx">
        <pc:chgData name="Grossi Giulia" userId="827dd468-e6af-4eb8-83dd-5bf4a4280366" providerId="ADAL" clId="{9B5B4293-76F3-41A1-95AE-AB489290BB02}" dt="2026-10-05T13:01:55.295" v="7714" actId="6549"/>
        <pc:sldMkLst>
          <pc:docMk/>
          <pc:sldMk cId="302730888" sldId="277"/>
        </pc:sldMkLst>
        <pc:spChg chg="add mod">
          <ac:chgData name="Grossi Giulia" userId="827dd468-e6af-4eb8-83dd-5bf4a4280366" providerId="ADAL" clId="{9B5B4293-76F3-41A1-95AE-AB489290BB02}" dt="2026-10-02T09:28:25.428" v="5533" actId="20577"/>
          <ac:spMkLst>
            <pc:docMk/>
            <pc:sldMk cId="302730888" sldId="277"/>
            <ac:spMk id="5" creationId="{67C5185A-ABF3-6074-99BF-93AE4A9D9F6F}"/>
          </ac:spMkLst>
        </pc:spChg>
        <pc:spChg chg="mod">
          <ac:chgData name="Grossi Giulia" userId="827dd468-e6af-4eb8-83dd-5bf4a4280366" providerId="ADAL" clId="{9B5B4293-76F3-41A1-95AE-AB489290BB02}" dt="2026-10-02T12:50:22.787" v="5923" actId="1035"/>
          <ac:spMkLst>
            <pc:docMk/>
            <pc:sldMk cId="302730888" sldId="277"/>
            <ac:spMk id="17" creationId="{6670F24A-6455-9D98-B28A-B362F69D093A}"/>
          </ac:spMkLst>
        </pc:spChg>
        <pc:spChg chg="add mod">
          <ac:chgData name="Grossi Giulia" userId="827dd468-e6af-4eb8-83dd-5bf4a4280366" providerId="ADAL" clId="{9B5B4293-76F3-41A1-95AE-AB489290BB02}" dt="2026-10-02T12:49:05.918" v="5900" actId="14100"/>
          <ac:spMkLst>
            <pc:docMk/>
            <pc:sldMk cId="302730888" sldId="277"/>
            <ac:spMk id="27" creationId="{3001D62A-569F-250E-4929-C19259C17044}"/>
          </ac:spMkLst>
        </pc:spChg>
        <pc:spChg chg="add mod">
          <ac:chgData name="Grossi Giulia" userId="827dd468-e6af-4eb8-83dd-5bf4a4280366" providerId="ADAL" clId="{9B5B4293-76F3-41A1-95AE-AB489290BB02}" dt="2026-10-05T12:45:39.721" v="7709" actId="108"/>
          <ac:spMkLst>
            <pc:docMk/>
            <pc:sldMk cId="302730888" sldId="277"/>
            <ac:spMk id="28" creationId="{0E6A63F5-3D67-2CD1-B052-6382FDEEE27A}"/>
          </ac:spMkLst>
        </pc:spChg>
        <pc:spChg chg="add mod">
          <ac:chgData name="Grossi Giulia" userId="827dd468-e6af-4eb8-83dd-5bf4a4280366" providerId="ADAL" clId="{9B5B4293-76F3-41A1-95AE-AB489290BB02}" dt="2026-10-05T12:51:19.728" v="7710" actId="1076"/>
          <ac:spMkLst>
            <pc:docMk/>
            <pc:sldMk cId="302730888" sldId="277"/>
            <ac:spMk id="29" creationId="{F37C0C7F-C012-8052-FF4F-9B459C9EC3BE}"/>
          </ac:spMkLst>
        </pc:spChg>
        <pc:spChg chg="add mod">
          <ac:chgData name="Grossi Giulia" userId="827dd468-e6af-4eb8-83dd-5bf4a4280366" providerId="ADAL" clId="{9B5B4293-76F3-41A1-95AE-AB489290BB02}" dt="2026-10-02T12:46:47.940" v="5878" actId="1076"/>
          <ac:spMkLst>
            <pc:docMk/>
            <pc:sldMk cId="302730888" sldId="277"/>
            <ac:spMk id="30" creationId="{BF984A46-BB36-70D3-E816-E8ABAA05E078}"/>
          </ac:spMkLst>
        </pc:spChg>
        <pc:grpChg chg="add mod">
          <ac:chgData name="Grossi Giulia" userId="827dd468-e6af-4eb8-83dd-5bf4a4280366" providerId="ADAL" clId="{9B5B4293-76F3-41A1-95AE-AB489290BB02}" dt="2026-10-02T12:49:32.584" v="5906" actId="1076"/>
          <ac:grpSpMkLst>
            <pc:docMk/>
            <pc:sldMk cId="302730888" sldId="277"/>
            <ac:grpSpMk id="21" creationId="{E37FB9A0-D27B-01B6-838A-5983512BC101}"/>
          </ac:grpSpMkLst>
        </pc:grpChg>
        <pc:grpChg chg="add mod">
          <ac:chgData name="Grossi Giulia" userId="827dd468-e6af-4eb8-83dd-5bf4a4280366" providerId="ADAL" clId="{9B5B4293-76F3-41A1-95AE-AB489290BB02}" dt="2026-10-02T12:49:13.699" v="5902" actId="1076"/>
          <ac:grpSpMkLst>
            <pc:docMk/>
            <pc:sldMk cId="302730888" sldId="277"/>
            <ac:grpSpMk id="24" creationId="{81AD7549-98B0-9BB3-69DE-F0112A0E161D}"/>
          </ac:grpSpMkLst>
        </pc:grpChg>
        <pc:picChg chg="mod">
          <ac:chgData name="Grossi Giulia" userId="827dd468-e6af-4eb8-83dd-5bf4a4280366" providerId="ADAL" clId="{9B5B4293-76F3-41A1-95AE-AB489290BB02}" dt="2026-10-01T14:01:26.848" v="1685"/>
          <ac:picMkLst>
            <pc:docMk/>
            <pc:sldMk cId="302730888" sldId="277"/>
            <ac:picMk id="22" creationId="{E7564FE2-C8F2-AA0E-710B-377E002E2FB3}"/>
          </ac:picMkLst>
        </pc:picChg>
        <pc:picChg chg="mod">
          <ac:chgData name="Grossi Giulia" userId="827dd468-e6af-4eb8-83dd-5bf4a4280366" providerId="ADAL" clId="{9B5B4293-76F3-41A1-95AE-AB489290BB02}" dt="2026-10-01T14:01:26.848" v="1685"/>
          <ac:picMkLst>
            <pc:docMk/>
            <pc:sldMk cId="302730888" sldId="277"/>
            <ac:picMk id="23" creationId="{5D626D34-51BC-675F-719F-FB93A768E6EC}"/>
          </ac:picMkLst>
        </pc:picChg>
        <pc:picChg chg="mod">
          <ac:chgData name="Grossi Giulia" userId="827dd468-e6af-4eb8-83dd-5bf4a4280366" providerId="ADAL" clId="{9B5B4293-76F3-41A1-95AE-AB489290BB02}" dt="2026-10-01T14:01:26.848" v="1685"/>
          <ac:picMkLst>
            <pc:docMk/>
            <pc:sldMk cId="302730888" sldId="277"/>
            <ac:picMk id="25" creationId="{6D31A6DC-342C-D386-018B-D17071CED69C}"/>
          </ac:picMkLst>
        </pc:picChg>
        <pc:picChg chg="mod">
          <ac:chgData name="Grossi Giulia" userId="827dd468-e6af-4eb8-83dd-5bf4a4280366" providerId="ADAL" clId="{9B5B4293-76F3-41A1-95AE-AB489290BB02}" dt="2026-10-01T14:01:26.848" v="1685"/>
          <ac:picMkLst>
            <pc:docMk/>
            <pc:sldMk cId="302730888" sldId="277"/>
            <ac:picMk id="26" creationId="{89623476-60F7-38A3-1EEB-2CBA7F72A8F6}"/>
          </ac:picMkLst>
        </pc:picChg>
      </pc:sldChg>
      <pc:sldChg chg="addSp delSp modSp add mod ord modNotesTx">
        <pc:chgData name="Grossi Giulia" userId="827dd468-e6af-4eb8-83dd-5bf4a4280366" providerId="ADAL" clId="{9B5B4293-76F3-41A1-95AE-AB489290BB02}" dt="2026-10-05T13:26:08.822" v="7901" actId="1076"/>
        <pc:sldMkLst>
          <pc:docMk/>
          <pc:sldMk cId="2868136914" sldId="279"/>
        </pc:sldMkLst>
        <pc:spChg chg="mod">
          <ac:chgData name="Grossi Giulia" userId="827dd468-e6af-4eb8-83dd-5bf4a4280366" providerId="ADAL" clId="{9B5B4293-76F3-41A1-95AE-AB489290BB02}" dt="2026-10-02T08:36:57.344" v="3219" actId="1076"/>
          <ac:spMkLst>
            <pc:docMk/>
            <pc:sldMk cId="2868136914" sldId="279"/>
            <ac:spMk id="2" creationId="{F76699E0-C14A-404D-02E2-E4BC4A9FD5D4}"/>
          </ac:spMkLst>
        </pc:spChg>
        <pc:spChg chg="mod">
          <ac:chgData name="Grossi Giulia" userId="827dd468-e6af-4eb8-83dd-5bf4a4280366" providerId="ADAL" clId="{9B5B4293-76F3-41A1-95AE-AB489290BB02}" dt="2026-10-02T13:18:32.856" v="6562" actId="13926"/>
          <ac:spMkLst>
            <pc:docMk/>
            <pc:sldMk cId="2868136914" sldId="279"/>
            <ac:spMk id="3" creationId="{B75AE315-2021-2566-ED54-D7CE3F20564A}"/>
          </ac:spMkLst>
        </pc:spChg>
        <pc:spChg chg="add del mod">
          <ac:chgData name="Grossi Giulia" userId="827dd468-e6af-4eb8-83dd-5bf4a4280366" providerId="ADAL" clId="{9B5B4293-76F3-41A1-95AE-AB489290BB02}" dt="2026-10-05T13:26:08.822" v="7901" actId="1076"/>
          <ac:spMkLst>
            <pc:docMk/>
            <pc:sldMk cId="2868136914" sldId="279"/>
            <ac:spMk id="8" creationId="{E561156D-43F6-ECDC-7984-ADE393D9E789}"/>
          </ac:spMkLst>
        </pc:spChg>
        <pc:spChg chg="add mod">
          <ac:chgData name="Grossi Giulia" userId="827dd468-e6af-4eb8-83dd-5bf4a4280366" providerId="ADAL" clId="{9B5B4293-76F3-41A1-95AE-AB489290BB02}" dt="2026-10-02T13:51:17.017" v="7563" actId="1035"/>
          <ac:spMkLst>
            <pc:docMk/>
            <pc:sldMk cId="2868136914" sldId="279"/>
            <ac:spMk id="9" creationId="{CB035533-61A4-3359-62B4-BC4EE9D22C04}"/>
          </ac:spMkLst>
        </pc:spChg>
        <pc:spChg chg="add mod">
          <ac:chgData name="Grossi Giulia" userId="827dd468-e6af-4eb8-83dd-5bf4a4280366" providerId="ADAL" clId="{9B5B4293-76F3-41A1-95AE-AB489290BB02}" dt="2026-10-02T13:51:17.017" v="7563" actId="1035"/>
          <ac:spMkLst>
            <pc:docMk/>
            <pc:sldMk cId="2868136914" sldId="279"/>
            <ac:spMk id="11" creationId="{4125D79D-92FD-3BEE-C8A4-0046DEAB6CE6}"/>
          </ac:spMkLst>
        </pc:spChg>
        <pc:spChg chg="add mod">
          <ac:chgData name="Grossi Giulia" userId="827dd468-e6af-4eb8-83dd-5bf4a4280366" providerId="ADAL" clId="{9B5B4293-76F3-41A1-95AE-AB489290BB02}" dt="2026-10-02T13:51:17.017" v="7563" actId="1035"/>
          <ac:spMkLst>
            <pc:docMk/>
            <pc:sldMk cId="2868136914" sldId="279"/>
            <ac:spMk id="13" creationId="{678FB537-76A2-84F4-FC9C-F8F52E0776F7}"/>
          </ac:spMkLst>
        </pc:spChg>
        <pc:spChg chg="add mod">
          <ac:chgData name="Grossi Giulia" userId="827dd468-e6af-4eb8-83dd-5bf4a4280366" providerId="ADAL" clId="{9B5B4293-76F3-41A1-95AE-AB489290BB02}" dt="2026-10-02T13:51:12.755" v="7560" actId="948"/>
          <ac:spMkLst>
            <pc:docMk/>
            <pc:sldMk cId="2868136914" sldId="279"/>
            <ac:spMk id="17" creationId="{EC368A95-22D7-4789-D6F5-8A4BC003109B}"/>
          </ac:spMkLst>
        </pc:spChg>
        <pc:spChg chg="add mod ord">
          <ac:chgData name="Grossi Giulia" userId="827dd468-e6af-4eb8-83dd-5bf4a4280366" providerId="ADAL" clId="{9B5B4293-76F3-41A1-95AE-AB489290BB02}" dt="2026-10-02T13:33:48.841" v="6955" actId="14100"/>
          <ac:spMkLst>
            <pc:docMk/>
            <pc:sldMk cId="2868136914" sldId="279"/>
            <ac:spMk id="21" creationId="{BCDF34EF-BAB2-1B7C-51AB-D4BF9D702EC3}"/>
          </ac:spMkLst>
        </pc:spChg>
        <pc:picChg chg="add mod modCrop">
          <ac:chgData name="Grossi Giulia" userId="827dd468-e6af-4eb8-83dd-5bf4a4280366" providerId="ADAL" clId="{9B5B4293-76F3-41A1-95AE-AB489290BB02}" dt="2026-10-02T08:56:37.343" v="4288" actId="1076"/>
          <ac:picMkLst>
            <pc:docMk/>
            <pc:sldMk cId="2868136914" sldId="279"/>
            <ac:picMk id="19" creationId="{23B9FC57-7A55-A597-6464-730AA8EF66D3}"/>
          </ac:picMkLst>
        </pc:picChg>
        <pc:picChg chg="add mod">
          <ac:chgData name="Grossi Giulia" userId="827dd468-e6af-4eb8-83dd-5bf4a4280366" providerId="ADAL" clId="{9B5B4293-76F3-41A1-95AE-AB489290BB02}" dt="2026-10-02T08:56:52.299" v="4295" actId="1076"/>
          <ac:picMkLst>
            <pc:docMk/>
            <pc:sldMk cId="2868136914" sldId="279"/>
            <ac:picMk id="23" creationId="{21CFB217-D479-85B9-FC25-4FFA483AC442}"/>
          </ac:picMkLst>
        </pc:picChg>
        <pc:picChg chg="add mod">
          <ac:chgData name="Grossi Giulia" userId="827dd468-e6af-4eb8-83dd-5bf4a4280366" providerId="ADAL" clId="{9B5B4293-76F3-41A1-95AE-AB489290BB02}" dt="2026-10-02T08:56:53.762" v="4296" actId="1076"/>
          <ac:picMkLst>
            <pc:docMk/>
            <pc:sldMk cId="2868136914" sldId="279"/>
            <ac:picMk id="25" creationId="{AAFDBB1F-B2AB-A039-FCED-EA485BA421DC}"/>
          </ac:picMkLst>
        </pc:picChg>
      </pc:sldChg>
      <pc:sldChg chg="addSp delSp modSp add mod modNotesTx">
        <pc:chgData name="Grossi Giulia" userId="827dd468-e6af-4eb8-83dd-5bf4a4280366" providerId="ADAL" clId="{9B5B4293-76F3-41A1-95AE-AB489290BB02}" dt="2026-10-05T12:59:31.805" v="7711" actId="6549"/>
        <pc:sldMkLst>
          <pc:docMk/>
          <pc:sldMk cId="29158577" sldId="281"/>
        </pc:sldMkLst>
        <pc:spChg chg="mod">
          <ac:chgData name="Grossi Giulia" userId="827dd468-e6af-4eb8-83dd-5bf4a4280366" providerId="ADAL" clId="{9B5B4293-76F3-41A1-95AE-AB489290BB02}" dt="2026-10-02T11:20:34.162" v="5691" actId="13926"/>
          <ac:spMkLst>
            <pc:docMk/>
            <pc:sldMk cId="29158577" sldId="281"/>
            <ac:spMk id="3" creationId="{92A29A3D-3037-FF16-29FB-08AE2A456A17}"/>
          </ac:spMkLst>
        </pc:spChg>
        <pc:spChg chg="mod">
          <ac:chgData name="Grossi Giulia" userId="827dd468-e6af-4eb8-83dd-5bf4a4280366" providerId="ADAL" clId="{9B5B4293-76F3-41A1-95AE-AB489290BB02}" dt="2026-10-05T10:59:11.295" v="7686" actId="20578"/>
          <ac:spMkLst>
            <pc:docMk/>
            <pc:sldMk cId="29158577" sldId="281"/>
            <ac:spMk id="4" creationId="{39339001-8CF6-E81D-A2A3-8AC286CC80C5}"/>
          </ac:spMkLst>
        </pc:spChg>
        <pc:spChg chg="mod">
          <ac:chgData name="Grossi Giulia" userId="827dd468-e6af-4eb8-83dd-5bf4a4280366" providerId="ADAL" clId="{9B5B4293-76F3-41A1-95AE-AB489290BB02}" dt="2026-10-02T13:27:11.345" v="6737" actId="1076"/>
          <ac:spMkLst>
            <pc:docMk/>
            <pc:sldMk cId="29158577" sldId="281"/>
            <ac:spMk id="8" creationId="{341AD391-E8A4-2023-6D19-82233C0B982F}"/>
          </ac:spMkLst>
        </pc:spChg>
        <pc:picChg chg="add mod modCrop">
          <ac:chgData name="Grossi Giulia" userId="827dd468-e6af-4eb8-83dd-5bf4a4280366" providerId="ADAL" clId="{9B5B4293-76F3-41A1-95AE-AB489290BB02}" dt="2026-10-02T13:21:32.519" v="6607" actId="732"/>
          <ac:picMkLst>
            <pc:docMk/>
            <pc:sldMk cId="29158577" sldId="281"/>
            <ac:picMk id="7" creationId="{A26104F8-860A-5CAE-F57B-6B769FA54A32}"/>
          </ac:picMkLst>
        </pc:picChg>
        <pc:picChg chg="add mod modCrop">
          <ac:chgData name="Grossi Giulia" userId="827dd468-e6af-4eb8-83dd-5bf4a4280366" providerId="ADAL" clId="{9B5B4293-76F3-41A1-95AE-AB489290BB02}" dt="2026-10-02T13:22:50.464" v="6619" actId="732"/>
          <ac:picMkLst>
            <pc:docMk/>
            <pc:sldMk cId="29158577" sldId="281"/>
            <ac:picMk id="11" creationId="{E06AA436-58CF-5F78-00A8-2074DD3BD8DD}"/>
          </ac:picMkLst>
        </pc:picChg>
        <pc:picChg chg="add mod modCrop">
          <ac:chgData name="Grossi Giulia" userId="827dd468-e6af-4eb8-83dd-5bf4a4280366" providerId="ADAL" clId="{9B5B4293-76F3-41A1-95AE-AB489290BB02}" dt="2026-10-02T13:25:03.971" v="6628" actId="1076"/>
          <ac:picMkLst>
            <pc:docMk/>
            <pc:sldMk cId="29158577" sldId="281"/>
            <ac:picMk id="13" creationId="{AA11A281-868D-D1DD-AD37-C37DBCD19EAE}"/>
          </ac:picMkLst>
        </pc:picChg>
        <pc:picChg chg="add mod modCrop">
          <ac:chgData name="Grossi Giulia" userId="827dd468-e6af-4eb8-83dd-5bf4a4280366" providerId="ADAL" clId="{9B5B4293-76F3-41A1-95AE-AB489290BB02}" dt="2026-10-02T13:23:20.182" v="6622" actId="732"/>
          <ac:picMkLst>
            <pc:docMk/>
            <pc:sldMk cId="29158577" sldId="281"/>
            <ac:picMk id="15" creationId="{BCB02FB4-5C11-B323-4B44-8340E700F374}"/>
          </ac:picMkLst>
        </pc:picChg>
      </pc:sldChg>
      <pc:sldChg chg="addSp delSp modSp add mod ord">
        <pc:chgData name="Grossi Giulia" userId="827dd468-e6af-4eb8-83dd-5bf4a4280366" providerId="ADAL" clId="{9B5B4293-76F3-41A1-95AE-AB489290BB02}" dt="2026-10-05T12:44:34.266" v="7708" actId="255"/>
        <pc:sldMkLst>
          <pc:docMk/>
          <pc:sldMk cId="727459895" sldId="282"/>
        </pc:sldMkLst>
        <pc:spChg chg="add mod">
          <ac:chgData name="Grossi Giulia" userId="827dd468-e6af-4eb8-83dd-5bf4a4280366" providerId="ADAL" clId="{9B5B4293-76F3-41A1-95AE-AB489290BB02}" dt="2026-10-02T12:44:14.512" v="5778"/>
          <ac:spMkLst>
            <pc:docMk/>
            <pc:sldMk cId="727459895" sldId="282"/>
            <ac:spMk id="4" creationId="{B65BB895-086E-E0BB-9E83-856390D2E651}"/>
          </ac:spMkLst>
        </pc:spChg>
        <pc:spChg chg="add mod">
          <ac:chgData name="Grossi Giulia" userId="827dd468-e6af-4eb8-83dd-5bf4a4280366" providerId="ADAL" clId="{9B5B4293-76F3-41A1-95AE-AB489290BB02}" dt="2026-10-05T12:44:34.266" v="7708" actId="255"/>
          <ac:spMkLst>
            <pc:docMk/>
            <pc:sldMk cId="727459895" sldId="282"/>
            <ac:spMk id="5" creationId="{B26A0A7A-73AB-7CDE-2832-6F2B60C0AF78}"/>
          </ac:spMkLst>
        </pc:spChg>
        <pc:spChg chg="mod">
          <ac:chgData name="Grossi Giulia" userId="827dd468-e6af-4eb8-83dd-5bf4a4280366" providerId="ADAL" clId="{9B5B4293-76F3-41A1-95AE-AB489290BB02}" dt="2026-10-02T12:45:14.048" v="5859" actId="1038"/>
          <ac:spMkLst>
            <pc:docMk/>
            <pc:sldMk cId="727459895" sldId="282"/>
            <ac:spMk id="8" creationId="{6A60D6B4-97FC-C845-7FAC-FDD4CFBBDB5B}"/>
          </ac:spMkLst>
        </pc:spChg>
        <pc:spChg chg="add del mod">
          <ac:chgData name="Grossi Giulia" userId="827dd468-e6af-4eb8-83dd-5bf4a4280366" providerId="ADAL" clId="{9B5B4293-76F3-41A1-95AE-AB489290BB02}" dt="2026-10-05T10:23:40.071" v="7639" actId="21"/>
          <ac:spMkLst>
            <pc:docMk/>
            <pc:sldMk cId="727459895" sldId="282"/>
            <ac:spMk id="9" creationId="{036049BE-78B7-2C47-1F44-6C1E9529803B}"/>
          </ac:spMkLst>
        </pc:spChg>
        <pc:spChg chg="add del mod">
          <ac:chgData name="Grossi Giulia" userId="827dd468-e6af-4eb8-83dd-5bf4a4280366" providerId="ADAL" clId="{9B5B4293-76F3-41A1-95AE-AB489290BB02}" dt="2026-10-05T10:21:26.287" v="7638" actId="478"/>
          <ac:spMkLst>
            <pc:docMk/>
            <pc:sldMk cId="727459895" sldId="282"/>
            <ac:spMk id="11" creationId="{731A233C-DFDF-E2DF-9E7F-C6A69E6E50E9}"/>
          </ac:spMkLst>
        </pc:spChg>
        <pc:spChg chg="add del mod">
          <ac:chgData name="Grossi Giulia" userId="827dd468-e6af-4eb8-83dd-5bf4a4280366" providerId="ADAL" clId="{9B5B4293-76F3-41A1-95AE-AB489290BB02}" dt="2026-10-05T10:24:10.853" v="7650" actId="478"/>
          <ac:spMkLst>
            <pc:docMk/>
            <pc:sldMk cId="727459895" sldId="282"/>
            <ac:spMk id="13" creationId="{DB32E8F1-1698-5677-BF8E-BD37A1BA33B4}"/>
          </ac:spMkLst>
        </pc:spChg>
        <pc:picChg chg="add mod">
          <ac:chgData name="Grossi Giulia" userId="827dd468-e6af-4eb8-83dd-5bf4a4280366" providerId="ADAL" clId="{9B5B4293-76F3-41A1-95AE-AB489290BB02}" dt="2026-10-02T12:44:23.650" v="5780" actId="1076"/>
          <ac:picMkLst>
            <pc:docMk/>
            <pc:sldMk cId="727459895" sldId="282"/>
            <ac:picMk id="7" creationId="{8CAC918D-0AAC-3113-1919-769F32B3FF34}"/>
          </ac:picMkLst>
        </pc:picChg>
      </pc:sldChg>
      <pc:sldChg chg="addSp delSp modSp add mod ord modNotesTx">
        <pc:chgData name="Grossi Giulia" userId="827dd468-e6af-4eb8-83dd-5bf4a4280366" providerId="ADAL" clId="{9B5B4293-76F3-41A1-95AE-AB489290BB02}" dt="2026-10-05T13:01:51.045" v="7713" actId="6549"/>
        <pc:sldMkLst>
          <pc:docMk/>
          <pc:sldMk cId="2579476142" sldId="283"/>
        </pc:sldMkLst>
        <pc:spChg chg="add 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5" creationId="{0B33ECA9-2594-A6D5-3A29-1DD2E7017928}"/>
          </ac:spMkLst>
        </pc:spChg>
        <pc:spChg chg="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7" creationId="{3FD0C836-4C9A-9B6A-3A53-8BC28BF1675F}"/>
          </ac:spMkLst>
        </pc:spChg>
        <pc:spChg chg="mod">
          <ac:chgData name="Grossi Giulia" userId="827dd468-e6af-4eb8-83dd-5bf4a4280366" providerId="ADAL" clId="{9B5B4293-76F3-41A1-95AE-AB489290BB02}" dt="2026-10-02T13:07:51.411" v="6391" actId="1076"/>
          <ac:spMkLst>
            <pc:docMk/>
            <pc:sldMk cId="2579476142" sldId="283"/>
            <ac:spMk id="8" creationId="{4C2AC77B-46E7-3808-6C2E-5F7674A783F1}"/>
          </ac:spMkLst>
        </pc:spChg>
        <pc:spChg chg="add 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10" creationId="{2E051D5D-DD64-C25C-B140-D7F6E8E4F41A}"/>
          </ac:spMkLst>
        </pc:spChg>
        <pc:spChg chg="mod">
          <ac:chgData name="Grossi Giulia" userId="827dd468-e6af-4eb8-83dd-5bf4a4280366" providerId="ADAL" clId="{9B5B4293-76F3-41A1-95AE-AB489290BB02}" dt="2026-10-02T12:55:06.178" v="5987"/>
          <ac:spMkLst>
            <pc:docMk/>
            <pc:sldMk cId="2579476142" sldId="283"/>
            <ac:spMk id="16" creationId="{874078B7-8D68-B380-AF36-502D5078DFC3}"/>
          </ac:spMkLst>
        </pc:spChg>
        <pc:spChg chg="mod">
          <ac:chgData name="Grossi Giulia" userId="827dd468-e6af-4eb8-83dd-5bf4a4280366" providerId="ADAL" clId="{9B5B4293-76F3-41A1-95AE-AB489290BB02}" dt="2026-10-02T12:55:06.178" v="5987"/>
          <ac:spMkLst>
            <pc:docMk/>
            <pc:sldMk cId="2579476142" sldId="283"/>
            <ac:spMk id="18" creationId="{9954BF34-A9F2-44DD-A2E9-E35588A2FB2F}"/>
          </ac:spMkLst>
        </pc:spChg>
        <pc:spChg chg="mod">
          <ac:chgData name="Grossi Giulia" userId="827dd468-e6af-4eb8-83dd-5bf4a4280366" providerId="ADAL" clId="{9B5B4293-76F3-41A1-95AE-AB489290BB02}" dt="2026-10-02T12:55:06.178" v="5987"/>
          <ac:spMkLst>
            <pc:docMk/>
            <pc:sldMk cId="2579476142" sldId="283"/>
            <ac:spMk id="20" creationId="{0C3D2596-7351-C72E-8DFF-9DC62867079B}"/>
          </ac:spMkLst>
        </pc:spChg>
        <pc:spChg chg="add mod">
          <ac:chgData name="Grossi Giulia" userId="827dd468-e6af-4eb8-83dd-5bf4a4280366" providerId="ADAL" clId="{9B5B4293-76F3-41A1-95AE-AB489290BB02}" dt="2026-10-02T12:54:45.379" v="5984" actId="1076"/>
          <ac:spMkLst>
            <pc:docMk/>
            <pc:sldMk cId="2579476142" sldId="283"/>
            <ac:spMk id="22" creationId="{62680917-8A41-9040-AB3D-A52711C11625}"/>
          </ac:spMkLst>
        </pc:spChg>
        <pc:spChg chg="mod">
          <ac:chgData name="Grossi Giulia" userId="827dd468-e6af-4eb8-83dd-5bf4a4280366" providerId="ADAL" clId="{9B5B4293-76F3-41A1-95AE-AB489290BB02}" dt="2026-10-02T12:55:06.178" v="5987"/>
          <ac:spMkLst>
            <pc:docMk/>
            <pc:sldMk cId="2579476142" sldId="283"/>
            <ac:spMk id="26" creationId="{B24264A8-B5C9-2A70-09C1-2259FFCB9864}"/>
          </ac:spMkLst>
        </pc:spChg>
        <pc:spChg chg="mod">
          <ac:chgData name="Grossi Giulia" userId="827dd468-e6af-4eb8-83dd-5bf4a4280366" providerId="ADAL" clId="{9B5B4293-76F3-41A1-95AE-AB489290BB02}" dt="2026-10-02T12:55:06.178" v="5987"/>
          <ac:spMkLst>
            <pc:docMk/>
            <pc:sldMk cId="2579476142" sldId="283"/>
            <ac:spMk id="27" creationId="{5527AAFA-B643-F853-27CD-ECD0C6C80026}"/>
          </ac:spMkLst>
        </pc:spChg>
        <pc:spChg chg="add mod">
          <ac:chgData name="Grossi Giulia" userId="827dd468-e6af-4eb8-83dd-5bf4a4280366" providerId="ADAL" clId="{9B5B4293-76F3-41A1-95AE-AB489290BB02}" dt="2026-10-02T13:19:14.203" v="6585" actId="20577"/>
          <ac:spMkLst>
            <pc:docMk/>
            <pc:sldMk cId="2579476142" sldId="283"/>
            <ac:spMk id="30" creationId="{D1AB23ED-46CE-38A1-A1E8-7C519FE00718}"/>
          </ac:spMkLst>
        </pc:spChg>
        <pc:spChg chg="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31" creationId="{E18E5C5C-80A5-3688-F713-26E0B61DD16B}"/>
          </ac:spMkLst>
        </pc:spChg>
        <pc:spChg chg="add 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32" creationId="{D88173DE-CBDC-98AC-A201-DD582608554C}"/>
          </ac:spMkLst>
        </pc:spChg>
        <pc:spChg chg="add 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33" creationId="{2320270A-6133-A70A-23D1-E9E1F797F51C}"/>
          </ac:spMkLst>
        </pc:spChg>
        <pc:spChg chg="mod">
          <ac:chgData name="Grossi Giulia" userId="827dd468-e6af-4eb8-83dd-5bf4a4280366" providerId="ADAL" clId="{9B5B4293-76F3-41A1-95AE-AB489290BB02}" dt="2026-10-02T12:57:54.885" v="6109" actId="164"/>
          <ac:spMkLst>
            <pc:docMk/>
            <pc:sldMk cId="2579476142" sldId="283"/>
            <ac:spMk id="34" creationId="{F310B985-55FE-6D95-DF5F-690C5CC4E286}"/>
          </ac:spMkLst>
        </pc:spChg>
        <pc:spChg chg="add mod">
          <ac:chgData name="Grossi Giulia" userId="827dd468-e6af-4eb8-83dd-5bf4a4280366" providerId="ADAL" clId="{9B5B4293-76F3-41A1-95AE-AB489290BB02}" dt="2026-10-02T13:18:55.858" v="6563" actId="123"/>
          <ac:spMkLst>
            <pc:docMk/>
            <pc:sldMk cId="2579476142" sldId="283"/>
            <ac:spMk id="38" creationId="{58A8B9C0-4EEC-770F-24D4-485085BAAF52}"/>
          </ac:spMkLst>
        </pc:spChg>
        <pc:spChg chg="add mod">
          <ac:chgData name="Grossi Giulia" userId="827dd468-e6af-4eb8-83dd-5bf4a4280366" providerId="ADAL" clId="{9B5B4293-76F3-41A1-95AE-AB489290BB02}" dt="2026-10-02T13:19:19.231" v="6588" actId="1036"/>
          <ac:spMkLst>
            <pc:docMk/>
            <pc:sldMk cId="2579476142" sldId="283"/>
            <ac:spMk id="41" creationId="{C1D1EDC8-44E1-EF76-AF57-20268A217530}"/>
          </ac:spMkLst>
        </pc:spChg>
        <pc:grpChg chg="mod">
          <ac:chgData name="Grossi Giulia" userId="827dd468-e6af-4eb8-83dd-5bf4a4280366" providerId="ADAL" clId="{9B5B4293-76F3-41A1-95AE-AB489290BB02}" dt="2026-10-02T12:57:54.885" v="6109" actId="164"/>
          <ac:grpSpMkLst>
            <pc:docMk/>
            <pc:sldMk cId="2579476142" sldId="283"/>
            <ac:grpSpMk id="12" creationId="{ED8461F6-B4AE-04DE-A421-94DDB106F0E2}"/>
          </ac:grpSpMkLst>
        </pc:grpChg>
        <pc:grpChg chg="mod">
          <ac:chgData name="Grossi Giulia" userId="827dd468-e6af-4eb8-83dd-5bf4a4280366" providerId="ADAL" clId="{9B5B4293-76F3-41A1-95AE-AB489290BB02}" dt="2026-10-02T12:57:54.885" v="6109" actId="164"/>
          <ac:grpSpMkLst>
            <pc:docMk/>
            <pc:sldMk cId="2579476142" sldId="283"/>
            <ac:grpSpMk id="24" creationId="{C7B83B18-1D6C-379A-50F2-03F30A5C6737}"/>
          </ac:grpSpMkLst>
        </pc:grpChg>
        <pc:grpChg chg="add mod">
          <ac:chgData name="Grossi Giulia" userId="827dd468-e6af-4eb8-83dd-5bf4a4280366" providerId="ADAL" clId="{9B5B4293-76F3-41A1-95AE-AB489290BB02}" dt="2026-10-02T13:07:01.036" v="6383" actId="1076"/>
          <ac:grpSpMkLst>
            <pc:docMk/>
            <pc:sldMk cId="2579476142" sldId="283"/>
            <ac:grpSpMk id="39" creationId="{796327F3-68F2-D466-D12C-20AC73B8CE95}"/>
          </ac:grpSpMkLst>
        </pc:grpChg>
        <pc:picChg chg="add mod">
          <ac:chgData name="Grossi Giulia" userId="827dd468-e6af-4eb8-83dd-5bf4a4280366" providerId="ADAL" clId="{9B5B4293-76F3-41A1-95AE-AB489290BB02}" dt="2026-10-02T12:54:52.962" v="5985" actId="1076"/>
          <ac:picMkLst>
            <pc:docMk/>
            <pc:sldMk cId="2579476142" sldId="283"/>
            <ac:picMk id="4" creationId="{616E42C3-FE4C-CCA1-3E54-8BFF400CF919}"/>
          </ac:picMkLst>
        </pc:picChg>
      </pc:sldChg>
      <pc:sldChg chg="addSp delSp modSp add mod ord modNotesTx">
        <pc:chgData name="Grossi Giulia" userId="827dd468-e6af-4eb8-83dd-5bf4a4280366" providerId="ADAL" clId="{9B5B4293-76F3-41A1-95AE-AB489290BB02}" dt="2026-10-05T10:27:46.047" v="7685" actId="6549"/>
        <pc:sldMkLst>
          <pc:docMk/>
          <pc:sldMk cId="1312717919" sldId="285"/>
        </pc:sldMkLst>
        <pc:spChg chg="add mod">
          <ac:chgData name="Grossi Giulia" userId="827dd468-e6af-4eb8-83dd-5bf4a4280366" providerId="ADAL" clId="{9B5B4293-76F3-41A1-95AE-AB489290BB02}" dt="2026-10-02T13:47:38.032" v="7539" actId="1076"/>
          <ac:spMkLst>
            <pc:docMk/>
            <pc:sldMk cId="1312717919" sldId="285"/>
            <ac:spMk id="5" creationId="{C517DE35-030D-223F-16CC-4C1AB3B5FABA}"/>
          </ac:spMkLst>
        </pc:spChg>
        <pc:spChg chg="mod">
          <ac:chgData name="Grossi Giulia" userId="827dd468-e6af-4eb8-83dd-5bf4a4280366" providerId="ADAL" clId="{9B5B4293-76F3-41A1-95AE-AB489290BB02}" dt="2026-10-02T13:44:05.727" v="7466" actId="6549"/>
          <ac:spMkLst>
            <pc:docMk/>
            <pc:sldMk cId="1312717919" sldId="285"/>
            <ac:spMk id="8" creationId="{9BA9BE63-452F-1786-0672-7B7429477372}"/>
          </ac:spMkLst>
        </pc:spChg>
        <pc:spChg chg="add mod">
          <ac:chgData name="Grossi Giulia" userId="827dd468-e6af-4eb8-83dd-5bf4a4280366" providerId="ADAL" clId="{9B5B4293-76F3-41A1-95AE-AB489290BB02}" dt="2026-10-05T10:27:46.047" v="7685" actId="6549"/>
          <ac:spMkLst>
            <pc:docMk/>
            <pc:sldMk cId="1312717919" sldId="285"/>
            <ac:spMk id="9" creationId="{488BE981-F461-6E37-923E-3DE0B8FA80BA}"/>
          </ac:spMkLst>
        </pc:spChg>
        <pc:picChg chg="add mod modCrop">
          <ac:chgData name="Grossi Giulia" userId="827dd468-e6af-4eb8-83dd-5bf4a4280366" providerId="ADAL" clId="{9B5B4293-76F3-41A1-95AE-AB489290BB02}" dt="2026-10-02T13:44:31.840" v="7472" actId="1076"/>
          <ac:picMkLst>
            <pc:docMk/>
            <pc:sldMk cId="1312717919" sldId="285"/>
            <ac:picMk id="12" creationId="{22436D93-7665-FDA3-7933-A745B09327A1}"/>
          </ac:picMkLst>
        </pc:picChg>
      </pc:sldChg>
      <pc:sldChg chg="addSp modSp add mod">
        <pc:chgData name="Grossi Giulia" userId="827dd468-e6af-4eb8-83dd-5bf4a4280366" providerId="ADAL" clId="{9B5B4293-76F3-41A1-95AE-AB489290BB02}" dt="2026-10-05T13:24:37.348" v="7898" actId="14100"/>
        <pc:sldMkLst>
          <pc:docMk/>
          <pc:sldMk cId="1684419691" sldId="286"/>
        </pc:sldMkLst>
        <pc:spChg chg="mod">
          <ac:chgData name="Grossi Giulia" userId="827dd468-e6af-4eb8-83dd-5bf4a4280366" providerId="ADAL" clId="{9B5B4293-76F3-41A1-95AE-AB489290BB02}" dt="2026-10-05T13:24:26.676" v="7896" actId="255"/>
          <ac:spMkLst>
            <pc:docMk/>
            <pc:sldMk cId="1684419691" sldId="286"/>
            <ac:spMk id="3" creationId="{00000000-0000-0000-0000-000000000000}"/>
          </ac:spMkLst>
        </pc:spChg>
        <pc:spChg chg="mod">
          <ac:chgData name="Grossi Giulia" userId="827dd468-e6af-4eb8-83dd-5bf4a4280366" providerId="ADAL" clId="{9B5B4293-76F3-41A1-95AE-AB489290BB02}" dt="2026-10-05T13:24:37.348" v="7898" actId="14100"/>
          <ac:spMkLst>
            <pc:docMk/>
            <pc:sldMk cId="1684419691" sldId="286"/>
            <ac:spMk id="4" creationId="{00000000-0000-0000-0000-000000000000}"/>
          </ac:spMkLst>
        </pc:spChg>
        <pc:spChg chg="add ord">
          <ac:chgData name="Grossi Giulia" userId="827dd468-e6af-4eb8-83dd-5bf4a4280366" providerId="ADAL" clId="{9B5B4293-76F3-41A1-95AE-AB489290BB02}" dt="2026-10-05T13:10:43.351" v="7730" actId="171"/>
          <ac:spMkLst>
            <pc:docMk/>
            <pc:sldMk cId="1684419691" sldId="286"/>
            <ac:spMk id="6" creationId="{C845CCCA-5058-EEB6-08F3-5C7EF3B9D84C}"/>
          </ac:spMkLst>
        </pc:spChg>
        <pc:spChg chg="add mod">
          <ac:chgData name="Grossi Giulia" userId="827dd468-e6af-4eb8-83dd-5bf4a4280366" providerId="ADAL" clId="{9B5B4293-76F3-41A1-95AE-AB489290BB02}" dt="2026-10-05T13:11:15.222" v="7782" actId="1076"/>
          <ac:spMkLst>
            <pc:docMk/>
            <pc:sldMk cId="1684419691" sldId="286"/>
            <ac:spMk id="7" creationId="{FD94601D-1931-E9FE-4476-BABF95E1CB6B}"/>
          </ac:spMkLst>
        </pc:spChg>
        <pc:picChg chg="mod">
          <ac:chgData name="Grossi Giulia" userId="827dd468-e6af-4eb8-83dd-5bf4a4280366" providerId="ADAL" clId="{9B5B4293-76F3-41A1-95AE-AB489290BB02}" dt="2026-10-05T13:10:47.974" v="7734" actId="1038"/>
          <ac:picMkLst>
            <pc:docMk/>
            <pc:sldMk cId="1684419691" sldId="286"/>
            <ac:picMk id="14" creationId="{FE89ACDF-9FEF-4BB7-912B-6B9E82509355}"/>
          </ac:picMkLst>
        </pc:picChg>
        <pc:picChg chg="mod">
          <ac:chgData name="Grossi Giulia" userId="827dd468-e6af-4eb8-83dd-5bf4a4280366" providerId="ADAL" clId="{9B5B4293-76F3-41A1-95AE-AB489290BB02}" dt="2026-10-05T13:10:47.974" v="7734" actId="1038"/>
          <ac:picMkLst>
            <pc:docMk/>
            <pc:sldMk cId="1684419691" sldId="286"/>
            <ac:picMk id="16" creationId="{A159F864-9CEB-492C-8439-0702501AE495}"/>
          </ac:picMkLst>
        </pc:picChg>
        <pc:picChg chg="mod">
          <ac:chgData name="Grossi Giulia" userId="827dd468-e6af-4eb8-83dd-5bf4a4280366" providerId="ADAL" clId="{9B5B4293-76F3-41A1-95AE-AB489290BB02}" dt="2026-10-05T13:10:47.974" v="7734" actId="1038"/>
          <ac:picMkLst>
            <pc:docMk/>
            <pc:sldMk cId="1684419691" sldId="286"/>
            <ac:picMk id="18" creationId="{8770AB13-F1A6-41E9-9FC0-2757372532D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73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730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B3196-FD79-4693-B36C-4AD5402972FA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27163"/>
            <a:ext cx="6784975" cy="3852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2009775" y="5494338"/>
            <a:ext cx="16084550" cy="4495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844213"/>
            <a:ext cx="8712200" cy="573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11387138" y="10844213"/>
            <a:ext cx="8712200" cy="5730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49AE0-08CF-45B0-9498-94ABEBE7CB8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981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52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53F59-BC80-97C6-A4A0-F6EC61383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8CB3B3-4669-78A0-A620-A9855101D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995AE4-5C3E-DCC9-78F7-4BC6375995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Homevisitinge</a:t>
            </a:r>
            <a:r>
              <a:rPr lang="it-IT" dirty="0"/>
              <a:t> per portarle fuori, portarle al centro, in attività gruppali. Già facciamo, ma per raggiungere le più fragili anche solo per isolamento/mancanza di rete . In caso di fragilità conclamata </a:t>
            </a: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dirty="0" err="1">
                <a:sym typeface="Wingdings" panose="05000000000000000000" pitchFamily="2" charset="2"/>
              </a:rPr>
              <a:t>ss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29E604-657A-9004-E445-073B8A5B4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1526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9901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7189D-7E7A-14CE-2143-64C5FA4B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E8103AC-0621-3A9E-AFB4-8F4C40229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DF57A48-FD24-17C0-6000-5E0B90841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5315A1-0F13-7B45-ED7B-510FAE555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0662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BD261-C603-0ED1-176B-B04C56914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6F4E144-F561-3D4A-DEED-72CFBA4C2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23158B3-2F48-531D-85D9-A23BABEE4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FD0EFC-60CA-D57F-474B-727517F88F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175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860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49AE0-08CF-45B0-9498-94ABEBE7CB8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6364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9350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491936" y="2669228"/>
            <a:ext cx="14367510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6000" dirty="0"/>
              <a:t>Accogliere, accompagnare, innovare </a:t>
            </a:r>
            <a:endParaRPr sz="6000" dirty="0"/>
          </a:p>
        </p:txBody>
      </p:sp>
      <p:sp>
        <p:nvSpPr>
          <p:cNvPr id="6" name="object 6"/>
          <p:cNvSpPr txBox="1"/>
          <p:nvPr/>
        </p:nvSpPr>
        <p:spPr>
          <a:xfrm>
            <a:off x="2492056" y="3806061"/>
            <a:ext cx="16618547" cy="76623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I Centri per le famiglie dell’Emilia-Romagna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491936" y="4770410"/>
            <a:ext cx="17380668" cy="3520772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algn="l"/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Giulia Grossi</a:t>
            </a:r>
            <a:endParaRPr sz="3200" dirty="0">
              <a:latin typeface="Arial"/>
              <a:cs typeface="Arial"/>
            </a:endParaRPr>
          </a:p>
          <a:p>
            <a:pPr marL="12700" marR="777240" indent="-635" algn="l"/>
            <a:r>
              <a:rPr lang="it-IT" sz="2400" b="1" dirty="0">
                <a:solidFill>
                  <a:srgbClr val="231F20"/>
                </a:solidFill>
                <a:latin typeface="Arial"/>
                <a:cs typeface="Arial"/>
              </a:rPr>
              <a:t>Regione Emilia-Romagna</a:t>
            </a:r>
          </a:p>
          <a:p>
            <a:pPr marL="12700" marR="777240" indent="-635" algn="l"/>
            <a:r>
              <a:rPr lang="it-IT" sz="2400" b="1" dirty="0">
                <a:solidFill>
                  <a:srgbClr val="231F20"/>
                </a:solidFill>
                <a:latin typeface="Arial"/>
                <a:cs typeface="Arial"/>
              </a:rPr>
              <a:t>Funzionaria del Settore politiche sociali, sociosanitarie, pari opportunità</a:t>
            </a:r>
          </a:p>
          <a:p>
            <a:pPr marL="12700" marR="777240" indent="-635" algn="l"/>
            <a:endParaRPr lang="it-IT" sz="2400" b="1" dirty="0">
              <a:solidFill>
                <a:srgbClr val="231F20"/>
              </a:solidFill>
              <a:latin typeface="Arial"/>
              <a:cs typeface="Arial"/>
            </a:endParaRPr>
          </a:p>
          <a:p>
            <a:pPr marL="12700" marR="777240" indent="-635"/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Elena Nati</a:t>
            </a:r>
          </a:p>
          <a:p>
            <a:r>
              <a:rPr lang="it-IT" sz="2400" b="1" dirty="0">
                <a:solidFill>
                  <a:srgbClr val="231F20"/>
                </a:solidFill>
                <a:latin typeface="Arial"/>
                <a:cs typeface="Arial"/>
              </a:rPr>
              <a:t>Responsabile Centri per le famiglie di Rimini e dell'Unione di Comuni Valmarecchia e Bellaria Igea Marina</a:t>
            </a:r>
          </a:p>
          <a:p>
            <a:r>
              <a:rPr lang="it-IT" sz="1800" dirty="0">
                <a:highlight>
                  <a:srgbClr val="FFFF00"/>
                </a:highlight>
              </a:rPr>
              <a:t> </a:t>
            </a:r>
          </a:p>
          <a:p>
            <a:pPr marL="12700" marR="777240" indent="-635">
              <a:lnSpc>
                <a:spcPts val="5560"/>
              </a:lnSpc>
            </a:pPr>
            <a:endParaRPr sz="3600" b="1" dirty="0">
              <a:solidFill>
                <a:srgbClr val="231F20"/>
              </a:solidFill>
              <a:highlight>
                <a:srgbClr val="FFFF00"/>
              </a:highlight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B9461E1-DE5D-3DD6-BC70-9DC4510E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7E684BB-AAC9-F866-6417-FBF7A0DED34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95F8C60-0BFC-6728-2261-13DB428655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Più di 30 anni di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Il modello della Regione Emilia-Romagna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1843C495-BF4F-E164-708D-9A0D95F3CEB9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9FE4B7F-5430-20DA-32C3-CD88401B6E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050" y="2798925"/>
            <a:ext cx="15752826" cy="8396125"/>
          </a:xfrm>
          <a:prstGeom prst="rect">
            <a:avLst/>
          </a:prstGeom>
        </p:spPr>
      </p:pic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8B4F0EDA-D7B9-0F05-6D18-ADC7EAF89519}"/>
              </a:ext>
            </a:extLst>
          </p:cNvPr>
          <p:cNvGrpSpPr/>
          <p:nvPr/>
        </p:nvGrpSpPr>
        <p:grpSpPr>
          <a:xfrm>
            <a:off x="1185250" y="3270677"/>
            <a:ext cx="14927180" cy="6435113"/>
            <a:chOff x="1185250" y="3270677"/>
            <a:chExt cx="14927180" cy="6435113"/>
          </a:xfrm>
        </p:grpSpPr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39287D87-6AB9-AD7C-A27E-D084F96A16AC}"/>
                </a:ext>
              </a:extLst>
            </p:cNvPr>
            <p:cNvGrpSpPr/>
            <p:nvPr/>
          </p:nvGrpSpPr>
          <p:grpSpPr>
            <a:xfrm>
              <a:off x="1185250" y="8231653"/>
              <a:ext cx="3997848" cy="1434593"/>
              <a:chOff x="15579200" y="5502790"/>
              <a:chExt cx="3997848" cy="1434593"/>
            </a:xfrm>
          </p:grpSpPr>
          <p:sp>
            <p:nvSpPr>
              <p:cNvPr id="10" name="Ovale 9">
                <a:extLst>
                  <a:ext uri="{FF2B5EF4-FFF2-40B4-BE49-F238E27FC236}">
                    <a16:creationId xmlns:a16="http://schemas.microsoft.com/office/drawing/2014/main" id="{1008F800-AA93-46A8-8AAC-1127822C2B30}"/>
                  </a:ext>
                </a:extLst>
              </p:cNvPr>
              <p:cNvSpPr/>
              <p:nvPr/>
            </p:nvSpPr>
            <p:spPr>
              <a:xfrm>
                <a:off x="15579200" y="5619187"/>
                <a:ext cx="180000" cy="180000"/>
              </a:xfrm>
              <a:prstGeom prst="ellipse">
                <a:avLst/>
              </a:prstGeom>
              <a:solidFill>
                <a:srgbClr val="FF0000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600"/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933319B-A1D8-49C2-6F8B-C748F7304BA9}"/>
                  </a:ext>
                </a:extLst>
              </p:cNvPr>
              <p:cNvSpPr txBox="1"/>
              <p:nvPr/>
            </p:nvSpPr>
            <p:spPr>
              <a:xfrm>
                <a:off x="15726935" y="5502790"/>
                <a:ext cx="36977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300" b="1" kern="100" dirty="0">
                    <a:latin typeface="Raleway" pitchFamily="2" charset="0"/>
                  </a:rPr>
                  <a:t>SEDE PRINCIPALE (HUB): </a:t>
                </a:r>
                <a:r>
                  <a:rPr lang="it-IT" b="1" kern="100" dirty="0">
                    <a:highlight>
                      <a:srgbClr val="FF6969"/>
                    </a:highlight>
                    <a:latin typeface="Raleway" pitchFamily="2" charset="0"/>
                  </a:rPr>
                  <a:t>42</a:t>
                </a:r>
                <a:endParaRPr lang="it-IT" sz="1300" b="1" dirty="0">
                  <a:solidFill>
                    <a:schemeClr val="tx1"/>
                  </a:solidFill>
                  <a:highlight>
                    <a:srgbClr val="FF6969"/>
                  </a:highlight>
                  <a:latin typeface="Host Grotesk" panose="020B0504030402000203" pitchFamily="34" charset="0"/>
                </a:endParaRPr>
              </a:p>
            </p:txBody>
          </p:sp>
          <p:sp>
            <p:nvSpPr>
              <p:cNvPr id="14" name="Rombo 13">
                <a:extLst>
                  <a:ext uri="{FF2B5EF4-FFF2-40B4-BE49-F238E27FC236}">
                    <a16:creationId xmlns:a16="http://schemas.microsoft.com/office/drawing/2014/main" id="{2C284D20-DC7D-FD5B-2DC4-20C5802ACE1A}"/>
                  </a:ext>
                </a:extLst>
              </p:cNvPr>
              <p:cNvSpPr/>
              <p:nvPr/>
            </p:nvSpPr>
            <p:spPr>
              <a:xfrm>
                <a:off x="15580682" y="6027787"/>
                <a:ext cx="178518" cy="187435"/>
              </a:xfrm>
              <a:prstGeom prst="diamond">
                <a:avLst/>
              </a:prstGeom>
              <a:solidFill>
                <a:srgbClr val="F46E16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600"/>
              </a:p>
            </p:txBody>
          </p:sp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3915BB55-0B55-DACA-3A22-69A806025F95}"/>
                  </a:ext>
                </a:extLst>
              </p:cNvPr>
              <p:cNvSpPr txBox="1"/>
              <p:nvPr/>
            </p:nvSpPr>
            <p:spPr>
              <a:xfrm>
                <a:off x="15726935" y="5904661"/>
                <a:ext cx="38501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300" b="1" kern="100" dirty="0">
                    <a:latin typeface="Raleway" pitchFamily="2" charset="0"/>
                  </a:rPr>
                  <a:t>SEDE SECONDARIA (SPOKE</a:t>
                </a:r>
                <a:r>
                  <a:rPr lang="it-IT" sz="1300" b="1" kern="100" dirty="0">
                    <a:solidFill>
                      <a:schemeClr val="tx1"/>
                    </a:solidFill>
                    <a:latin typeface="Raleway" pitchFamily="2" charset="0"/>
                  </a:rPr>
                  <a:t>): </a:t>
                </a:r>
                <a:r>
                  <a:rPr lang="it-IT" b="1" kern="100" dirty="0">
                    <a:solidFill>
                      <a:schemeClr val="tx1"/>
                    </a:solidFill>
                    <a:highlight>
                      <a:srgbClr val="F17B00"/>
                    </a:highlight>
                    <a:latin typeface="Raleway" pitchFamily="2" charset="0"/>
                  </a:rPr>
                  <a:t>13</a:t>
                </a:r>
                <a:endParaRPr lang="it-IT" sz="1300" b="1" kern="100" dirty="0">
                  <a:solidFill>
                    <a:schemeClr val="tx1"/>
                  </a:solidFill>
                  <a:highlight>
                    <a:srgbClr val="F17B00"/>
                  </a:highlight>
                  <a:latin typeface="Host Grotesk" panose="020B0504030402000203" pitchFamily="34" charset="0"/>
                </a:endParaRPr>
              </a:p>
            </p:txBody>
          </p:sp>
          <p:sp>
            <p:nvSpPr>
              <p:cNvPr id="18" name="Rombo 17">
                <a:extLst>
                  <a:ext uri="{FF2B5EF4-FFF2-40B4-BE49-F238E27FC236}">
                    <a16:creationId xmlns:a16="http://schemas.microsoft.com/office/drawing/2014/main" id="{EF04C702-0989-54EE-72D2-36C17E58F830}"/>
                  </a:ext>
                </a:extLst>
              </p:cNvPr>
              <p:cNvSpPr/>
              <p:nvPr/>
            </p:nvSpPr>
            <p:spPr>
              <a:xfrm>
                <a:off x="15580682" y="6421543"/>
                <a:ext cx="178518" cy="187435"/>
              </a:xfrm>
              <a:prstGeom prst="diamond">
                <a:avLst/>
              </a:prstGeom>
              <a:solidFill>
                <a:srgbClr val="FFFF00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60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B5879487-AC94-9558-C593-28F7A2C9E84E}"/>
                  </a:ext>
                </a:extLst>
              </p:cNvPr>
              <p:cNvSpPr txBox="1"/>
              <p:nvPr/>
            </p:nvSpPr>
            <p:spPr>
              <a:xfrm>
                <a:off x="15726935" y="6367996"/>
                <a:ext cx="3366929" cy="56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300" b="1" kern="100" dirty="0">
                    <a:latin typeface="Raleway" pitchFamily="2" charset="0"/>
                  </a:rPr>
                  <a:t>SEDE SECONDARIA (SPOKE) IN APERTURA ENTRO OTTOBRE 27:</a:t>
                </a:r>
                <a:r>
                  <a:rPr lang="it-IT" sz="1300" b="1" kern="100" dirty="0">
                    <a:highlight>
                      <a:srgbClr val="FFFF00"/>
                    </a:highlight>
                    <a:latin typeface="Raleway" pitchFamily="2" charset="0"/>
                  </a:rPr>
                  <a:t> </a:t>
                </a:r>
                <a:r>
                  <a:rPr lang="it-IT" b="1" kern="100" dirty="0">
                    <a:highlight>
                      <a:srgbClr val="FFFF00"/>
                    </a:highlight>
                    <a:latin typeface="Raleway" pitchFamily="2" charset="0"/>
                  </a:rPr>
                  <a:t>17</a:t>
                </a:r>
                <a:endParaRPr lang="it-IT" sz="1300" b="1" kern="100" dirty="0">
                  <a:solidFill>
                    <a:schemeClr val="tx1"/>
                  </a:solidFill>
                  <a:highlight>
                    <a:srgbClr val="FFFF00"/>
                  </a:highlight>
                  <a:latin typeface="Host Grotesk" panose="020B0504030402000203" pitchFamily="34" charset="0"/>
                </a:endParaRPr>
              </a:p>
            </p:txBody>
          </p:sp>
        </p:grpSp>
        <p:sp>
          <p:nvSpPr>
            <p:cNvPr id="276" name="CasellaDiTesto 275">
              <a:extLst>
                <a:ext uri="{FF2B5EF4-FFF2-40B4-BE49-F238E27FC236}">
                  <a16:creationId xmlns:a16="http://schemas.microsoft.com/office/drawing/2014/main" id="{B1257B95-A81A-3FDC-CDC6-5639A7F47F2F}"/>
                </a:ext>
              </a:extLst>
            </p:cNvPr>
            <p:cNvSpPr txBox="1"/>
            <p:nvPr/>
          </p:nvSpPr>
          <p:spPr>
            <a:xfrm>
              <a:off x="1275250" y="354127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011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78" name="CasellaDiTesto 277">
              <a:extLst>
                <a:ext uri="{FF2B5EF4-FFF2-40B4-BE49-F238E27FC236}">
                  <a16:creationId xmlns:a16="http://schemas.microsoft.com/office/drawing/2014/main" id="{C1312919-60F3-F8BC-EA07-7DE5CFC8C999}"/>
                </a:ext>
              </a:extLst>
            </p:cNvPr>
            <p:cNvSpPr txBox="1"/>
            <p:nvPr/>
          </p:nvSpPr>
          <p:spPr>
            <a:xfrm>
              <a:off x="2358039" y="327067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007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80" name="CasellaDiTesto 279">
              <a:extLst>
                <a:ext uri="{FF2B5EF4-FFF2-40B4-BE49-F238E27FC236}">
                  <a16:creationId xmlns:a16="http://schemas.microsoft.com/office/drawing/2014/main" id="{905EEA5D-69CF-1C83-CACC-51B2D5C5B261}"/>
                </a:ext>
              </a:extLst>
            </p:cNvPr>
            <p:cNvSpPr txBox="1"/>
            <p:nvPr/>
          </p:nvSpPr>
          <p:spPr>
            <a:xfrm>
              <a:off x="3056003" y="3857214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036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82" name="CasellaDiTesto 281">
              <a:extLst>
                <a:ext uri="{FF2B5EF4-FFF2-40B4-BE49-F238E27FC236}">
                  <a16:creationId xmlns:a16="http://schemas.microsoft.com/office/drawing/2014/main" id="{690F14E3-BB93-E9A6-721E-030FA4812B2F}"/>
                </a:ext>
              </a:extLst>
            </p:cNvPr>
            <p:cNvSpPr txBox="1"/>
            <p:nvPr/>
          </p:nvSpPr>
          <p:spPr>
            <a:xfrm>
              <a:off x="3877290" y="5073419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025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84" name="CasellaDiTesto 283">
              <a:extLst>
                <a:ext uri="{FF2B5EF4-FFF2-40B4-BE49-F238E27FC236}">
                  <a16:creationId xmlns:a16="http://schemas.microsoft.com/office/drawing/2014/main" id="{570D159C-3A74-42C6-9F89-E16F7468A77F}"/>
                </a:ext>
              </a:extLst>
            </p:cNvPr>
            <p:cNvSpPr txBox="1"/>
            <p:nvPr/>
          </p:nvSpPr>
          <p:spPr>
            <a:xfrm>
              <a:off x="3856718" y="4273310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019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86" name="CasellaDiTesto 285">
              <a:extLst>
                <a:ext uri="{FF2B5EF4-FFF2-40B4-BE49-F238E27FC236}">
                  <a16:creationId xmlns:a16="http://schemas.microsoft.com/office/drawing/2014/main" id="{1E3B4F72-75DC-6EBD-18AB-0D4B9D45484B}"/>
                </a:ext>
              </a:extLst>
            </p:cNvPr>
            <p:cNvSpPr txBox="1"/>
            <p:nvPr/>
          </p:nvSpPr>
          <p:spPr>
            <a:xfrm>
              <a:off x="4501371" y="530097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035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88" name="CasellaDiTesto 287">
              <a:extLst>
                <a:ext uri="{FF2B5EF4-FFF2-40B4-BE49-F238E27FC236}">
                  <a16:creationId xmlns:a16="http://schemas.microsoft.com/office/drawing/2014/main" id="{32AB9063-954A-CB54-A20C-735C9E084525}"/>
                </a:ext>
              </a:extLst>
            </p:cNvPr>
            <p:cNvSpPr txBox="1"/>
            <p:nvPr/>
          </p:nvSpPr>
          <p:spPr>
            <a:xfrm>
              <a:off x="4949214" y="468289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018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90" name="CasellaDiTesto 289">
              <a:extLst>
                <a:ext uri="{FF2B5EF4-FFF2-40B4-BE49-F238E27FC236}">
                  <a16:creationId xmlns:a16="http://schemas.microsoft.com/office/drawing/2014/main" id="{A3622378-5314-3C9D-F0A7-8887BA3D2EFD}"/>
                </a:ext>
              </a:extLst>
            </p:cNvPr>
            <p:cNvSpPr txBox="1"/>
            <p:nvPr/>
          </p:nvSpPr>
          <p:spPr>
            <a:xfrm>
              <a:off x="5351169" y="6850162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034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92" name="CasellaDiTesto 291">
              <a:extLst>
                <a:ext uri="{FF2B5EF4-FFF2-40B4-BE49-F238E27FC236}">
                  <a16:creationId xmlns:a16="http://schemas.microsoft.com/office/drawing/2014/main" id="{4396FDD2-93DA-3B63-6F11-5CE6201B81C3}"/>
                </a:ext>
              </a:extLst>
            </p:cNvPr>
            <p:cNvSpPr txBox="1"/>
            <p:nvPr/>
          </p:nvSpPr>
          <p:spPr>
            <a:xfrm>
              <a:off x="5637550" y="522730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027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94" name="CasellaDiTesto 293">
              <a:extLst>
                <a:ext uri="{FF2B5EF4-FFF2-40B4-BE49-F238E27FC236}">
                  <a16:creationId xmlns:a16="http://schemas.microsoft.com/office/drawing/2014/main" id="{F427F084-852E-9470-3385-19CA1ECDF6B9}"/>
                </a:ext>
              </a:extLst>
            </p:cNvPr>
            <p:cNvSpPr txBox="1"/>
            <p:nvPr/>
          </p:nvSpPr>
          <p:spPr>
            <a:xfrm>
              <a:off x="6392689" y="625997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029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96" name="CasellaDiTesto 295">
              <a:extLst>
                <a:ext uri="{FF2B5EF4-FFF2-40B4-BE49-F238E27FC236}">
                  <a16:creationId xmlns:a16="http://schemas.microsoft.com/office/drawing/2014/main" id="{CDDA3A70-FEB0-E101-061B-E5671671CF8D}"/>
                </a:ext>
              </a:extLst>
            </p:cNvPr>
            <p:cNvSpPr txBox="1"/>
            <p:nvPr/>
          </p:nvSpPr>
          <p:spPr>
            <a:xfrm>
              <a:off x="6188791" y="5273271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030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298" name="CasellaDiTesto 297">
              <a:extLst>
                <a:ext uri="{FF2B5EF4-FFF2-40B4-BE49-F238E27FC236}">
                  <a16:creationId xmlns:a16="http://schemas.microsoft.com/office/drawing/2014/main" id="{1C5B7E17-7FB0-3885-F544-F67126D68EC2}"/>
                </a:ext>
              </a:extLst>
            </p:cNvPr>
            <p:cNvSpPr txBox="1"/>
            <p:nvPr/>
          </p:nvSpPr>
          <p:spPr>
            <a:xfrm>
              <a:off x="5870152" y="569965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031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00" name="CasellaDiTesto 299">
              <a:extLst>
                <a:ext uri="{FF2B5EF4-FFF2-40B4-BE49-F238E27FC236}">
                  <a16:creationId xmlns:a16="http://schemas.microsoft.com/office/drawing/2014/main" id="{CB25C682-C80F-CCDC-7EAE-3E7627CB1698}"/>
                </a:ext>
              </a:extLst>
            </p:cNvPr>
            <p:cNvSpPr txBox="1"/>
            <p:nvPr/>
          </p:nvSpPr>
          <p:spPr>
            <a:xfrm>
              <a:off x="6056051" y="4669322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042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02" name="CasellaDiTesto 301">
              <a:extLst>
                <a:ext uri="{FF2B5EF4-FFF2-40B4-BE49-F238E27FC236}">
                  <a16:creationId xmlns:a16="http://schemas.microsoft.com/office/drawing/2014/main" id="{9F756D4D-AA66-F76B-2F85-5CB538C56B47}"/>
                </a:ext>
              </a:extLst>
            </p:cNvPr>
            <p:cNvSpPr txBox="1"/>
            <p:nvPr/>
          </p:nvSpPr>
          <p:spPr>
            <a:xfrm>
              <a:off x="6443041" y="433856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028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04" name="CasellaDiTesto 303">
              <a:extLst>
                <a:ext uri="{FF2B5EF4-FFF2-40B4-BE49-F238E27FC236}">
                  <a16:creationId xmlns:a16="http://schemas.microsoft.com/office/drawing/2014/main" id="{18AF766E-9189-AE34-6D39-1E418996A5EA}"/>
                </a:ext>
              </a:extLst>
            </p:cNvPr>
            <p:cNvSpPr txBox="1"/>
            <p:nvPr/>
          </p:nvSpPr>
          <p:spPr>
            <a:xfrm>
              <a:off x="6746491" y="4852576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032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06" name="CasellaDiTesto 305">
              <a:extLst>
                <a:ext uri="{FF2B5EF4-FFF2-40B4-BE49-F238E27FC236}">
                  <a16:creationId xmlns:a16="http://schemas.microsoft.com/office/drawing/2014/main" id="{0D9A648A-6919-F64E-8FA9-16A9E039C8A5}"/>
                </a:ext>
              </a:extLst>
            </p:cNvPr>
            <p:cNvSpPr txBox="1"/>
            <p:nvPr/>
          </p:nvSpPr>
          <p:spPr>
            <a:xfrm>
              <a:off x="7288753" y="4598341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003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08" name="CasellaDiTesto 307">
              <a:extLst>
                <a:ext uri="{FF2B5EF4-FFF2-40B4-BE49-F238E27FC236}">
                  <a16:creationId xmlns:a16="http://schemas.microsoft.com/office/drawing/2014/main" id="{BCEEFE5F-78CE-081C-ACF9-28990B13ACC4}"/>
                </a:ext>
              </a:extLst>
            </p:cNvPr>
            <p:cNvSpPr txBox="1"/>
            <p:nvPr/>
          </p:nvSpPr>
          <p:spPr>
            <a:xfrm>
              <a:off x="7957634" y="617833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016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10" name="CasellaDiTesto 309">
              <a:extLst>
                <a:ext uri="{FF2B5EF4-FFF2-40B4-BE49-F238E27FC236}">
                  <a16:creationId xmlns:a16="http://schemas.microsoft.com/office/drawing/2014/main" id="{4803FBD3-2093-E2E7-837D-BA34728B8D67}"/>
                </a:ext>
              </a:extLst>
            </p:cNvPr>
            <p:cNvSpPr txBox="1"/>
            <p:nvPr/>
          </p:nvSpPr>
          <p:spPr>
            <a:xfrm>
              <a:off x="8464833" y="4290564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015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12" name="CasellaDiTesto 311">
              <a:extLst>
                <a:ext uri="{FF2B5EF4-FFF2-40B4-BE49-F238E27FC236}">
                  <a16:creationId xmlns:a16="http://schemas.microsoft.com/office/drawing/2014/main" id="{80C64488-6263-C00F-36AC-554DEF6A5AFE}"/>
                </a:ext>
              </a:extLst>
            </p:cNvPr>
            <p:cNvSpPr txBox="1"/>
            <p:nvPr/>
          </p:nvSpPr>
          <p:spPr>
            <a:xfrm>
              <a:off x="7797487" y="6858089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017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14" name="CasellaDiTesto 313">
              <a:extLst>
                <a:ext uri="{FF2B5EF4-FFF2-40B4-BE49-F238E27FC236}">
                  <a16:creationId xmlns:a16="http://schemas.microsoft.com/office/drawing/2014/main" id="{3FE369BF-0CD4-9780-D2BF-8C9B032E9A7E}"/>
                </a:ext>
              </a:extLst>
            </p:cNvPr>
            <p:cNvSpPr txBox="1"/>
            <p:nvPr/>
          </p:nvSpPr>
          <p:spPr>
            <a:xfrm>
              <a:off x="7176161" y="740415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041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16" name="CasellaDiTesto 315">
              <a:extLst>
                <a:ext uri="{FF2B5EF4-FFF2-40B4-BE49-F238E27FC236}">
                  <a16:creationId xmlns:a16="http://schemas.microsoft.com/office/drawing/2014/main" id="{0DE5D260-0700-3F39-7010-CFCAC7C43169}"/>
                </a:ext>
              </a:extLst>
            </p:cNvPr>
            <p:cNvSpPr txBox="1"/>
            <p:nvPr/>
          </p:nvSpPr>
          <p:spPr>
            <a:xfrm>
              <a:off x="7123420" y="596620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033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18" name="CasellaDiTesto 317">
              <a:extLst>
                <a:ext uri="{FF2B5EF4-FFF2-40B4-BE49-F238E27FC236}">
                  <a16:creationId xmlns:a16="http://schemas.microsoft.com/office/drawing/2014/main" id="{29437C4F-A05E-3436-8C00-C7F10E8A80AA}"/>
                </a:ext>
              </a:extLst>
            </p:cNvPr>
            <p:cNvSpPr txBox="1"/>
            <p:nvPr/>
          </p:nvSpPr>
          <p:spPr>
            <a:xfrm>
              <a:off x="7381634" y="5581048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014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20" name="CasellaDiTesto 319">
              <a:extLst>
                <a:ext uri="{FF2B5EF4-FFF2-40B4-BE49-F238E27FC236}">
                  <a16:creationId xmlns:a16="http://schemas.microsoft.com/office/drawing/2014/main" id="{7058B427-69EA-3064-3989-5B86AFFF4287}"/>
                </a:ext>
              </a:extLst>
            </p:cNvPr>
            <p:cNvSpPr txBox="1"/>
            <p:nvPr/>
          </p:nvSpPr>
          <p:spPr>
            <a:xfrm>
              <a:off x="8410720" y="545097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040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22" name="CasellaDiTesto 321">
              <a:extLst>
                <a:ext uri="{FF2B5EF4-FFF2-40B4-BE49-F238E27FC236}">
                  <a16:creationId xmlns:a16="http://schemas.microsoft.com/office/drawing/2014/main" id="{D4FDCB1C-C5D4-AE01-05AB-2DD05584BCDC}"/>
                </a:ext>
              </a:extLst>
            </p:cNvPr>
            <p:cNvSpPr txBox="1"/>
            <p:nvPr/>
          </p:nvSpPr>
          <p:spPr>
            <a:xfrm>
              <a:off x="9556694" y="5546625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039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24" name="CasellaDiTesto 323">
              <a:extLst>
                <a:ext uri="{FF2B5EF4-FFF2-40B4-BE49-F238E27FC236}">
                  <a16:creationId xmlns:a16="http://schemas.microsoft.com/office/drawing/2014/main" id="{C0812CE7-83C8-854A-6D01-43CABA3A91E9}"/>
                </a:ext>
              </a:extLst>
            </p:cNvPr>
            <p:cNvSpPr txBox="1"/>
            <p:nvPr/>
          </p:nvSpPr>
          <p:spPr>
            <a:xfrm>
              <a:off x="9109091" y="634692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020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26" name="CasellaDiTesto 325">
              <a:extLst>
                <a:ext uri="{FF2B5EF4-FFF2-40B4-BE49-F238E27FC236}">
                  <a16:creationId xmlns:a16="http://schemas.microsoft.com/office/drawing/2014/main" id="{C46E3B71-7103-A39B-4CBA-8863CD3B1A7F}"/>
                </a:ext>
              </a:extLst>
            </p:cNvPr>
            <p:cNvSpPr txBox="1"/>
            <p:nvPr/>
          </p:nvSpPr>
          <p:spPr>
            <a:xfrm>
              <a:off x="8464833" y="6776038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022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28" name="CasellaDiTesto 327">
              <a:extLst>
                <a:ext uri="{FF2B5EF4-FFF2-40B4-BE49-F238E27FC236}">
                  <a16:creationId xmlns:a16="http://schemas.microsoft.com/office/drawing/2014/main" id="{F5F12B5B-2158-E846-65E8-DED566631957}"/>
                </a:ext>
              </a:extLst>
            </p:cNvPr>
            <p:cNvSpPr txBox="1"/>
            <p:nvPr/>
          </p:nvSpPr>
          <p:spPr>
            <a:xfrm>
              <a:off x="10786133" y="7349125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021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30" name="CasellaDiTesto 329">
              <a:extLst>
                <a:ext uri="{FF2B5EF4-FFF2-40B4-BE49-F238E27FC236}">
                  <a16:creationId xmlns:a16="http://schemas.microsoft.com/office/drawing/2014/main" id="{9EF91E28-9D37-AFF9-153F-A530F5307DFD}"/>
                </a:ext>
              </a:extLst>
            </p:cNvPr>
            <p:cNvSpPr txBox="1"/>
            <p:nvPr/>
          </p:nvSpPr>
          <p:spPr>
            <a:xfrm>
              <a:off x="9647966" y="7041348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037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32" name="CasellaDiTesto 331">
              <a:extLst>
                <a:ext uri="{FF2B5EF4-FFF2-40B4-BE49-F238E27FC236}">
                  <a16:creationId xmlns:a16="http://schemas.microsoft.com/office/drawing/2014/main" id="{CB4DF44C-DBA1-BAF7-8C8E-F89610BBB706}"/>
                </a:ext>
              </a:extLst>
            </p:cNvPr>
            <p:cNvSpPr txBox="1"/>
            <p:nvPr/>
          </p:nvSpPr>
          <p:spPr>
            <a:xfrm>
              <a:off x="8719741" y="7761469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038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34" name="CasellaDiTesto 333">
              <a:extLst>
                <a:ext uri="{FF2B5EF4-FFF2-40B4-BE49-F238E27FC236}">
                  <a16:creationId xmlns:a16="http://schemas.microsoft.com/office/drawing/2014/main" id="{508F5735-D041-1D41-3ABA-D9BE9F4291BE}"/>
                </a:ext>
              </a:extLst>
            </p:cNvPr>
            <p:cNvSpPr txBox="1"/>
            <p:nvPr/>
          </p:nvSpPr>
          <p:spPr>
            <a:xfrm>
              <a:off x="9238055" y="474289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009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36" name="CasellaDiTesto 335">
              <a:extLst>
                <a:ext uri="{FF2B5EF4-FFF2-40B4-BE49-F238E27FC236}">
                  <a16:creationId xmlns:a16="http://schemas.microsoft.com/office/drawing/2014/main" id="{032E225B-DE8F-8221-477B-5DBCF3E711EE}"/>
                </a:ext>
              </a:extLst>
            </p:cNvPr>
            <p:cNvSpPr txBox="1"/>
            <p:nvPr/>
          </p:nvSpPr>
          <p:spPr>
            <a:xfrm>
              <a:off x="11651947" y="5592589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008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38" name="CasellaDiTesto 337">
              <a:extLst>
                <a:ext uri="{FF2B5EF4-FFF2-40B4-BE49-F238E27FC236}">
                  <a16:creationId xmlns:a16="http://schemas.microsoft.com/office/drawing/2014/main" id="{CF62CAEE-37EA-DA51-E2F1-CD253F97D22C}"/>
                </a:ext>
              </a:extLst>
            </p:cNvPr>
            <p:cNvSpPr txBox="1"/>
            <p:nvPr/>
          </p:nvSpPr>
          <p:spPr>
            <a:xfrm>
              <a:off x="10777046" y="4730222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005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40" name="CasellaDiTesto 339">
              <a:extLst>
                <a:ext uri="{FF2B5EF4-FFF2-40B4-BE49-F238E27FC236}">
                  <a16:creationId xmlns:a16="http://schemas.microsoft.com/office/drawing/2014/main" id="{D5BA5184-3F07-5C4C-695F-D036C4C0A4C0}"/>
                </a:ext>
              </a:extLst>
            </p:cNvPr>
            <p:cNvSpPr txBox="1"/>
            <p:nvPr/>
          </p:nvSpPr>
          <p:spPr>
            <a:xfrm>
              <a:off x="11970586" y="6494407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002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42" name="CasellaDiTesto 341">
              <a:extLst>
                <a:ext uri="{FF2B5EF4-FFF2-40B4-BE49-F238E27FC236}">
                  <a16:creationId xmlns:a16="http://schemas.microsoft.com/office/drawing/2014/main" id="{98843F6D-1FFE-B973-A412-AE81C23FEE2C}"/>
                </a:ext>
              </a:extLst>
            </p:cNvPr>
            <p:cNvSpPr txBox="1"/>
            <p:nvPr/>
          </p:nvSpPr>
          <p:spPr>
            <a:xfrm>
              <a:off x="11496436" y="7570922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000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44" name="CasellaDiTesto 343">
              <a:extLst>
                <a:ext uri="{FF2B5EF4-FFF2-40B4-BE49-F238E27FC236}">
                  <a16:creationId xmlns:a16="http://schemas.microsoft.com/office/drawing/2014/main" id="{16631174-6E8E-C56D-E420-245B56F32415}"/>
                </a:ext>
              </a:extLst>
            </p:cNvPr>
            <p:cNvSpPr txBox="1"/>
            <p:nvPr/>
          </p:nvSpPr>
          <p:spPr>
            <a:xfrm>
              <a:off x="13022623" y="6750986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010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46" name="CasellaDiTesto 345">
              <a:extLst>
                <a:ext uri="{FF2B5EF4-FFF2-40B4-BE49-F238E27FC236}">
                  <a16:creationId xmlns:a16="http://schemas.microsoft.com/office/drawing/2014/main" id="{533D566C-6793-8E48-AA6B-EA61F41F8E15}"/>
                </a:ext>
              </a:extLst>
            </p:cNvPr>
            <p:cNvSpPr txBox="1"/>
            <p:nvPr/>
          </p:nvSpPr>
          <p:spPr>
            <a:xfrm>
              <a:off x="13216369" y="8464486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004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48" name="CasellaDiTesto 347">
              <a:extLst>
                <a:ext uri="{FF2B5EF4-FFF2-40B4-BE49-F238E27FC236}">
                  <a16:creationId xmlns:a16="http://schemas.microsoft.com/office/drawing/2014/main" id="{A30FBDD8-89B2-2823-2A68-5B1C53250141}"/>
                </a:ext>
              </a:extLst>
            </p:cNvPr>
            <p:cNvSpPr txBox="1"/>
            <p:nvPr/>
          </p:nvSpPr>
          <p:spPr>
            <a:xfrm>
              <a:off x="12579091" y="7929266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001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50" name="CasellaDiTesto 349">
              <a:extLst>
                <a:ext uri="{FF2B5EF4-FFF2-40B4-BE49-F238E27FC236}">
                  <a16:creationId xmlns:a16="http://schemas.microsoft.com/office/drawing/2014/main" id="{CF3DADB9-F4FE-119A-9E98-F4BFC3B4C09D}"/>
                </a:ext>
              </a:extLst>
            </p:cNvPr>
            <p:cNvSpPr txBox="1"/>
            <p:nvPr/>
          </p:nvSpPr>
          <p:spPr>
            <a:xfrm>
              <a:off x="13874328" y="8637309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012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52" name="CasellaDiTesto 351">
              <a:extLst>
                <a:ext uri="{FF2B5EF4-FFF2-40B4-BE49-F238E27FC236}">
                  <a16:creationId xmlns:a16="http://schemas.microsoft.com/office/drawing/2014/main" id="{F7451E1B-5847-DC3C-3F64-CCCC2C2C630E}"/>
                </a:ext>
              </a:extLst>
            </p:cNvPr>
            <p:cNvSpPr txBox="1"/>
            <p:nvPr/>
          </p:nvSpPr>
          <p:spPr>
            <a:xfrm>
              <a:off x="12697341" y="514789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006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54" name="CasellaDiTesto 353">
              <a:extLst>
                <a:ext uri="{FF2B5EF4-FFF2-40B4-BE49-F238E27FC236}">
                  <a16:creationId xmlns:a16="http://schemas.microsoft.com/office/drawing/2014/main" id="{10FA5008-102A-A46F-82FD-022A54DD45AC}"/>
                </a:ext>
              </a:extLst>
            </p:cNvPr>
            <p:cNvSpPr txBox="1"/>
            <p:nvPr/>
          </p:nvSpPr>
          <p:spPr>
            <a:xfrm>
              <a:off x="13997452" y="9244124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026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56" name="CasellaDiTesto 355">
              <a:extLst>
                <a:ext uri="{FF2B5EF4-FFF2-40B4-BE49-F238E27FC236}">
                  <a16:creationId xmlns:a16="http://schemas.microsoft.com/office/drawing/2014/main" id="{BE78E3B2-0F4E-6ECE-0826-C9F6ECA9722D}"/>
                </a:ext>
              </a:extLst>
            </p:cNvPr>
            <p:cNvSpPr txBox="1"/>
            <p:nvPr/>
          </p:nvSpPr>
          <p:spPr>
            <a:xfrm>
              <a:off x="15475152" y="9398013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023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sp>
          <p:nvSpPr>
            <p:cNvPr id="358" name="CasellaDiTesto 357">
              <a:extLst>
                <a:ext uri="{FF2B5EF4-FFF2-40B4-BE49-F238E27FC236}">
                  <a16:creationId xmlns:a16="http://schemas.microsoft.com/office/drawing/2014/main" id="{169FE6E6-1A83-F08B-E68E-D21B10A3BD68}"/>
                </a:ext>
              </a:extLst>
            </p:cNvPr>
            <p:cNvSpPr txBox="1"/>
            <p:nvPr/>
          </p:nvSpPr>
          <p:spPr>
            <a:xfrm>
              <a:off x="14629525" y="8964960"/>
              <a:ext cx="63727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400" b="1" kern="100" dirty="0">
                  <a:effectLst>
                    <a:glow rad="127000">
                      <a:schemeClr val="bg1"/>
                    </a:glow>
                    <a:outerShdw blurRad="50800" dist="50800" dir="5400000" algn="ctr" rotWithShape="0">
                      <a:schemeClr val="bg1"/>
                    </a:outerShdw>
                  </a:effectLst>
                  <a:latin typeface="Host Grotesk" panose="020B0504030402000203" pitchFamily="34" charset="0"/>
                </a:rPr>
                <a:t>024</a:t>
              </a:r>
              <a:endParaRPr lang="it-IT" sz="4400" dirty="0">
                <a:latin typeface="Host Grotesk" panose="020B0504030402000203" pitchFamily="34" charset="0"/>
              </a:endParaRPr>
            </a:p>
          </p:txBody>
        </p:sp>
        <p:pic>
          <p:nvPicPr>
            <p:cNvPr id="360" name="Immagine 359">
              <a:extLst>
                <a:ext uri="{FF2B5EF4-FFF2-40B4-BE49-F238E27FC236}">
                  <a16:creationId xmlns:a16="http://schemas.microsoft.com/office/drawing/2014/main" id="{E762F818-C4F8-B0DC-DC3F-C2A4D47BF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569188" y="9318376"/>
              <a:ext cx="138450" cy="136384"/>
            </a:xfrm>
            <a:prstGeom prst="rect">
              <a:avLst/>
            </a:prstGeom>
          </p:spPr>
        </p:pic>
      </p:grpSp>
      <p:sp>
        <p:nvSpPr>
          <p:cNvPr id="8" name="object 4">
            <a:extLst>
              <a:ext uri="{FF2B5EF4-FFF2-40B4-BE49-F238E27FC236}">
                <a16:creationId xmlns:a16="http://schemas.microsoft.com/office/drawing/2014/main" id="{934D3B24-A9C5-7987-769D-278191FA5D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897896" y="3803650"/>
            <a:ext cx="6099206" cy="33085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84200" indent="-360000" algn="just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Si è raggiunta la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copertura totale </a:t>
            </a: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dei Distretti socio- sanitari (ATS) nel 2022 con le ultime 2 aperture </a:t>
            </a:r>
          </a:p>
          <a:p>
            <a:pPr marL="584200" indent="-360000" algn="just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Gli enti titolari sono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tutti enti locali </a:t>
            </a: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(Comuni o Unioni di Comuni), nel 52% dei casi sono anche gli enti gestori</a:t>
            </a:r>
            <a:r>
              <a:rPr lang="it-IT" sz="2400" b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84200" indent="-360000" algn="just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Nel 2025 riordinate le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sedi secondarie </a:t>
            </a: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esistenti (n. 13)</a:t>
            </a:r>
            <a:endParaRPr lang="it-IT" sz="2400" b="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041400" lvl="1" indent="-360000" algn="just">
              <a:spcAft>
                <a:spcPts val="600"/>
              </a:spcAft>
              <a:buFontTx/>
              <a:buChar char="-"/>
            </a:pPr>
            <a:endParaRPr lang="it-IT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41400" lvl="1" indent="-360000" algn="just">
              <a:spcAft>
                <a:spcPts val="600"/>
              </a:spcAft>
              <a:buFontTx/>
              <a:buChar char="-"/>
            </a:pPr>
            <a:r>
              <a:rPr lang="it-IT" sz="100" b="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endParaRPr lang="it-IT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7A83DDC-D049-AF7B-71C6-D4D84A9B86F2}"/>
              </a:ext>
            </a:extLst>
          </p:cNvPr>
          <p:cNvSpPr txBox="1"/>
          <p:nvPr/>
        </p:nvSpPr>
        <p:spPr>
          <a:xfrm>
            <a:off x="13779646" y="6957876"/>
            <a:ext cx="62111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4200" indent="-360000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Entro ottobre 2027 apertura di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altre 17 sedi secondarie </a:t>
            </a: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(Avviso pubblico CPF 2025)</a:t>
            </a:r>
            <a:endParaRPr lang="it-IT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494F496-73D8-A19C-87B0-B53E63B7D0E6}"/>
              </a:ext>
            </a:extLst>
          </p:cNvPr>
          <p:cNvSpPr txBox="1"/>
          <p:nvPr/>
        </p:nvSpPr>
        <p:spPr>
          <a:xfrm>
            <a:off x="13022623" y="2926096"/>
            <a:ext cx="70984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84200" indent="-360000" algn="just">
              <a:lnSpc>
                <a:spcPct val="100000"/>
              </a:lnSpc>
              <a:spcAft>
                <a:spcPts val="600"/>
              </a:spcAft>
              <a:buFontTx/>
              <a:buChar char="-"/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I primi Centri per le Famiglie in Regione Emilia-Romagna sono stati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aperti nel 1992</a:t>
            </a:r>
          </a:p>
        </p:txBody>
      </p:sp>
    </p:spTree>
    <p:extLst>
      <p:ext uri="{BB962C8B-B14F-4D97-AF65-F5344CB8AC3E}">
        <p14:creationId xmlns:p14="http://schemas.microsoft.com/office/powerpoint/2010/main" val="107336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6FF764-C7F6-057B-0710-CBE8B65FC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7959C4-7C45-BDAC-5F02-D87C7092BB87}"/>
              </a:ext>
            </a:extLst>
          </p:cNvPr>
          <p:cNvSpPr/>
          <p:nvPr/>
        </p:nvSpPr>
        <p:spPr>
          <a:xfrm>
            <a:off x="0" y="-55667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41C08D2D-A6E8-C0D5-EE36-B36BDFAEB2E2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6A60D6B4-97FC-C845-7FAC-FDD4CFBBDB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0181" y="11024285"/>
            <a:ext cx="8165269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Copertina delle Linee guida regionali approvate con DRG 391/2015</a:t>
            </a:r>
            <a:endParaRPr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3" descr="$PPTXTitle">
            <a:extLst>
              <a:ext uri="{FF2B5EF4-FFF2-40B4-BE49-F238E27FC236}">
                <a16:creationId xmlns:a16="http://schemas.microsoft.com/office/drawing/2014/main" id="{B65BB895-086E-E0BB-9E83-856390D2E6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Più di 30 anni di storia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Le linee guida regionali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26A0A7A-73AB-7CDE-2832-6F2B60C0AF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8079" y="3098304"/>
            <a:ext cx="8165269" cy="837152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4200" algn="just">
              <a:spcAft>
                <a:spcPts val="600"/>
              </a:spcAft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Nel 2015 sono state approvate le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linee guida </a:t>
            </a: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in cui sono individuati degli standard di qualità:</a:t>
            </a:r>
          </a:p>
          <a:p>
            <a:pPr marL="224200" algn="just">
              <a:spcAft>
                <a:spcPts val="600"/>
              </a:spcAft>
            </a:pPr>
            <a:endParaRPr lang="it-IT" sz="1100" b="0" dirty="0"/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Il target di riferimento e le finalità dei Centri per le famiglie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Le aree di attività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Il bacino territoriale e la sede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L'organizzazione dei Centri per le famiglie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L'integrazione dei Centri per le famiglie con gli altri nodi della rete locale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La rete regionale dei Centri per le famiglie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800" b="0" dirty="0"/>
              <a:t>Obiettivi di miglioramento e di sviluppo</a:t>
            </a: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2800" b="0" dirty="0"/>
          </a:p>
          <a:p>
            <a:pPr algn="l">
              <a:spcAft>
                <a:spcPts val="600"/>
              </a:spcAft>
            </a:pPr>
            <a:r>
              <a:rPr lang="it-IT" sz="28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L.R. 14/2008 Norme in materia di politiche per le giovani generazioni</a:t>
            </a:r>
            <a:endParaRPr lang="it-IT" sz="1800" dirty="0">
              <a:solidFill>
                <a:srgbClr val="2020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sz="2800" b="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CAC918D-0AAC-3113-1919-769F32B3F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9450" y="3138043"/>
            <a:ext cx="6259011" cy="777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5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D39B81-83DE-401A-4EB4-41E5691F6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C357511-D8C1-1EF1-245D-8680551EEE6A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F7967F3-30E3-1FA7-0710-643CBD8183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8000" dirty="0"/>
              <a:t>Le linee guida regionali</a:t>
            </a:r>
            <a:endParaRPr lang="it-IT"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Le aree di attività (qualche dato in sintesi)</a:t>
            </a:r>
            <a:endParaRPr sz="4850" dirty="0">
              <a:solidFill>
                <a:schemeClr val="tx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01EFB93-654B-A14B-FEDE-FF3EA6139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" y="3734888"/>
            <a:ext cx="11397756" cy="6086025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id="{D7C4E71C-A37D-940F-790D-ABF69741B2D9}"/>
              </a:ext>
            </a:extLst>
          </p:cNvPr>
          <p:cNvSpPr txBox="1">
            <a:spLocks/>
          </p:cNvSpPr>
          <p:nvPr/>
        </p:nvSpPr>
        <p:spPr>
          <a:xfrm>
            <a:off x="597327" y="3125900"/>
            <a:ext cx="18806400" cy="612000"/>
          </a:xfrm>
          <a:prstGeom prst="rect">
            <a:avLst/>
          </a:prstGeom>
          <a:solidFill>
            <a:srgbClr val="CFE696"/>
          </a:solidFill>
        </p:spPr>
        <p:txBody>
          <a:bodyPr anchor="ctr" anchorCtr="0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507846">
              <a:buClr>
                <a:srgbClr val="000000"/>
              </a:buClr>
            </a:pPr>
            <a:r>
              <a:rPr lang="it-IT" sz="2968" b="1" cap="none" spc="165" dirty="0">
                <a:solidFill>
                  <a:srgbClr val="000000"/>
                </a:solidFill>
                <a:latin typeface="Host Grotesk" panose="020B0504030402000203" pitchFamily="34" charset="0"/>
                <a:sym typeface="Arial"/>
              </a:rPr>
              <a:t>A. Area </a:t>
            </a:r>
            <a:r>
              <a:rPr lang="it-IT" sz="2968" b="1" cap="none" spc="16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dell’informazione</a:t>
            </a:r>
          </a:p>
        </p:txBody>
      </p:sp>
      <p:sp>
        <p:nvSpPr>
          <p:cNvPr id="11" name="Segnaposto testo 4">
            <a:extLst>
              <a:ext uri="{FF2B5EF4-FFF2-40B4-BE49-F238E27FC236}">
                <a16:creationId xmlns:a16="http://schemas.microsoft.com/office/drawing/2014/main" id="{9F8D66A2-095C-E81C-D0B4-B260F88E5039}"/>
              </a:ext>
            </a:extLst>
          </p:cNvPr>
          <p:cNvSpPr txBox="1">
            <a:spLocks/>
          </p:cNvSpPr>
          <p:nvPr/>
        </p:nvSpPr>
        <p:spPr>
          <a:xfrm>
            <a:off x="3433543" y="9860635"/>
            <a:ext cx="4634427" cy="420014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0785" indent="-150785" algn="ctr" defTabSz="1507846">
              <a:spcBef>
                <a:spcPts val="1979"/>
              </a:spcBef>
              <a:spcAft>
                <a:spcPts val="330"/>
              </a:spcAft>
              <a:buClr>
                <a:srgbClr val="123489"/>
              </a:buClr>
              <a:defRPr/>
            </a:pPr>
            <a:r>
              <a:rPr lang="it-IT" sz="20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Totale accessi – trend dal 2020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C5A5CB7-C885-C95B-2A79-299A115423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85650" y="3835339"/>
            <a:ext cx="7232941" cy="565162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B45A0081-8BF7-8B0E-29F9-4841AABD5F6B}"/>
              </a:ext>
            </a:extLst>
          </p:cNvPr>
          <p:cNvSpPr txBox="1">
            <a:spLocks/>
          </p:cNvSpPr>
          <p:nvPr/>
        </p:nvSpPr>
        <p:spPr>
          <a:xfrm>
            <a:off x="12036131" y="10052049"/>
            <a:ext cx="7531978" cy="4572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kern="0"/>
            </a:defPPr>
            <a:lvl1pPr marL="150785" indent="-150785" algn="ctr" defTabSz="1507846" rtl="0" eaLnBrk="1" latinLnBrk="0" hangingPunct="1">
              <a:lnSpc>
                <a:spcPct val="90000"/>
              </a:lnSpc>
              <a:spcBef>
                <a:spcPts val="1979"/>
              </a:spcBef>
              <a:spcAft>
                <a:spcPts val="330"/>
              </a:spcAft>
              <a:buClr>
                <a:srgbClr val="123489"/>
              </a:buClr>
              <a:buSzPct val="100000"/>
              <a:buFont typeface="Tw Cen MT" panose="020B0602020104020603" pitchFamily="34" charset="0"/>
              <a:buChar char=" "/>
              <a:defRPr sz="2000" b="1" kern="120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>
                <a:sym typeface="Arial"/>
              </a:rPr>
              <a:t>% richieste di informazioni per tipologia di attività/servizio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05EAF7C-CF97-0B75-B952-493613A06108}"/>
              </a:ext>
            </a:extLst>
          </p:cNvPr>
          <p:cNvSpPr txBox="1"/>
          <p:nvPr/>
        </p:nvSpPr>
        <p:spPr>
          <a:xfrm>
            <a:off x="58227" y="10890250"/>
            <a:ext cx="57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507846" rtl="0">
              <a:buClr>
                <a:srgbClr val="000000"/>
              </a:buClr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Dati tratti dal Monitoraggio dati attività. Anno 2025</a:t>
            </a:r>
          </a:p>
        </p:txBody>
      </p:sp>
    </p:spTree>
    <p:extLst>
      <p:ext uri="{BB962C8B-B14F-4D97-AF65-F5344CB8AC3E}">
        <p14:creationId xmlns:p14="http://schemas.microsoft.com/office/powerpoint/2010/main" val="1667481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F3BDA2A-C0F1-96B2-DC08-C188533A2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2497C1A-23AD-F194-EBD4-42DD72572932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670F24A-6455-9D98-B28A-B362F69D093A}"/>
              </a:ext>
            </a:extLst>
          </p:cNvPr>
          <p:cNvSpPr txBox="1"/>
          <p:nvPr/>
        </p:nvSpPr>
        <p:spPr>
          <a:xfrm>
            <a:off x="820227" y="3727450"/>
            <a:ext cx="572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507846" rtl="0">
              <a:buClr>
                <a:srgbClr val="000000"/>
              </a:buClr>
            </a:pPr>
            <a:r>
              <a:rPr lang="it-I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Dati tratti dal Monitoraggio dati attività. Anno 2025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E37FB9A0-D27B-01B6-838A-5983512BC101}"/>
              </a:ext>
            </a:extLst>
          </p:cNvPr>
          <p:cNvGrpSpPr/>
          <p:nvPr/>
        </p:nvGrpSpPr>
        <p:grpSpPr>
          <a:xfrm>
            <a:off x="1094423" y="4319215"/>
            <a:ext cx="9220200" cy="4952136"/>
            <a:chOff x="1082040" y="2370703"/>
            <a:chExt cx="6210932" cy="3254022"/>
          </a:xfrm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E7564FE2-C8F2-AA0E-710B-377E002E2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82040" y="2370703"/>
              <a:ext cx="6210932" cy="3254022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5D626D34-51BC-675F-719F-FB93A768E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02995" y="2723388"/>
              <a:ext cx="1059360" cy="127636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81AD7549-98B0-9BB3-69DE-F0112A0E161D}"/>
              </a:ext>
            </a:extLst>
          </p:cNvPr>
          <p:cNvGrpSpPr/>
          <p:nvPr/>
        </p:nvGrpSpPr>
        <p:grpSpPr>
          <a:xfrm>
            <a:off x="11631850" y="3630980"/>
            <a:ext cx="7377827" cy="6085652"/>
            <a:chOff x="3055620" y="548390"/>
            <a:chExt cx="7147916" cy="5761219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6D31A6DC-342C-D386-018B-D17071CED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55620" y="548390"/>
              <a:ext cx="7147916" cy="5761219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89623476-60F7-38A3-1EEB-2CBA7F72A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55620" y="4843780"/>
              <a:ext cx="993304" cy="165100"/>
            </a:xfrm>
            <a:prstGeom prst="rect">
              <a:avLst/>
            </a:prstGeom>
          </p:spPr>
        </p:pic>
      </p:grpSp>
      <p:sp>
        <p:nvSpPr>
          <p:cNvPr id="27" name="Titolo 1">
            <a:extLst>
              <a:ext uri="{FF2B5EF4-FFF2-40B4-BE49-F238E27FC236}">
                <a16:creationId xmlns:a16="http://schemas.microsoft.com/office/drawing/2014/main" id="{3001D62A-569F-250E-4929-C19259C17044}"/>
              </a:ext>
            </a:extLst>
          </p:cNvPr>
          <p:cNvSpPr txBox="1">
            <a:spLocks/>
          </p:cNvSpPr>
          <p:nvPr/>
        </p:nvSpPr>
        <p:spPr>
          <a:xfrm>
            <a:off x="831849" y="3020549"/>
            <a:ext cx="18807828" cy="610431"/>
          </a:xfrm>
          <a:prstGeom prst="rect">
            <a:avLst/>
          </a:prstGeom>
          <a:solidFill>
            <a:srgbClr val="CFE696"/>
          </a:solidFill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507846">
              <a:buClr>
                <a:srgbClr val="000000"/>
              </a:buClr>
            </a:pPr>
            <a:r>
              <a:rPr lang="it-IT" sz="2968" b="1" cap="none" spc="16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B. Area del sostegno alle competenze genitoriali</a:t>
            </a:r>
          </a:p>
        </p:txBody>
      </p:sp>
      <p:sp>
        <p:nvSpPr>
          <p:cNvPr id="28" name="Titolo 1">
            <a:extLst>
              <a:ext uri="{FF2B5EF4-FFF2-40B4-BE49-F238E27FC236}">
                <a16:creationId xmlns:a16="http://schemas.microsoft.com/office/drawing/2014/main" id="{0E6A63F5-3D67-2CD1-B052-6382FDEEE27A}"/>
              </a:ext>
            </a:extLst>
          </p:cNvPr>
          <p:cNvSpPr txBox="1">
            <a:spLocks/>
          </p:cNvSpPr>
          <p:nvPr/>
        </p:nvSpPr>
        <p:spPr>
          <a:xfrm>
            <a:off x="831849" y="10535540"/>
            <a:ext cx="18807827" cy="610431"/>
          </a:xfrm>
          <a:prstGeom prst="rect">
            <a:avLst/>
          </a:prstGeom>
          <a:solidFill>
            <a:srgbClr val="CFE696"/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507846">
              <a:buClr>
                <a:srgbClr val="000000"/>
              </a:buClr>
            </a:pPr>
            <a:r>
              <a:rPr lang="it-IT" sz="2968" b="1" cap="none" spc="16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C. Area dello sviluppo delle risorse familiari e comunitarie</a:t>
            </a:r>
          </a:p>
        </p:txBody>
      </p:sp>
      <p:sp>
        <p:nvSpPr>
          <p:cNvPr id="29" name="Segnaposto testo 2">
            <a:extLst>
              <a:ext uri="{FF2B5EF4-FFF2-40B4-BE49-F238E27FC236}">
                <a16:creationId xmlns:a16="http://schemas.microsoft.com/office/drawing/2014/main" id="{F37C0C7F-C012-8052-FF4F-9B459C9EC3BE}"/>
              </a:ext>
            </a:extLst>
          </p:cNvPr>
          <p:cNvSpPr txBox="1">
            <a:spLocks/>
          </p:cNvSpPr>
          <p:nvPr/>
        </p:nvSpPr>
        <p:spPr>
          <a:xfrm>
            <a:off x="753924" y="9397977"/>
            <a:ext cx="9255082" cy="561609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0785" indent="-150785" algn="ctr" defTabSz="1507846">
              <a:spcBef>
                <a:spcPts val="1979"/>
              </a:spcBef>
              <a:spcAft>
                <a:spcPts val="330"/>
              </a:spcAft>
              <a:buClr>
                <a:srgbClr val="4472C4"/>
              </a:buClr>
            </a:pPr>
            <a:r>
              <a:rPr lang="it-IT" sz="1731" b="1" dirty="0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% di </a:t>
            </a:r>
            <a:r>
              <a:rPr lang="it-IT" sz="1731" b="1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CpF</a:t>
            </a:r>
            <a:r>
              <a:rPr lang="it-IT" sz="1731" b="1" dirty="0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 che forniscono attività di consulenza per tipologia di consulenza</a:t>
            </a:r>
          </a:p>
        </p:txBody>
      </p:sp>
      <p:sp>
        <p:nvSpPr>
          <p:cNvPr id="30" name="Segnaposto testo 4">
            <a:extLst>
              <a:ext uri="{FF2B5EF4-FFF2-40B4-BE49-F238E27FC236}">
                <a16:creationId xmlns:a16="http://schemas.microsoft.com/office/drawing/2014/main" id="{BF984A46-BB36-70D3-E816-E8ABAA05E078}"/>
              </a:ext>
            </a:extLst>
          </p:cNvPr>
          <p:cNvSpPr txBox="1">
            <a:spLocks/>
          </p:cNvSpPr>
          <p:nvPr/>
        </p:nvSpPr>
        <p:spPr>
          <a:xfrm>
            <a:off x="10623233" y="9860276"/>
            <a:ext cx="9255082" cy="466507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0785" indent="-150785" algn="ctr" defTabSz="1507846">
              <a:spcBef>
                <a:spcPts val="1979"/>
              </a:spcBef>
              <a:spcAft>
                <a:spcPts val="330"/>
              </a:spcAft>
              <a:buClr>
                <a:srgbClr val="4472C4"/>
              </a:buClr>
            </a:pPr>
            <a:r>
              <a:rPr lang="it-IT" sz="1731" b="1" dirty="0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Numero di colloqui/visite per attività di consulenza e </a:t>
            </a:r>
            <a:r>
              <a:rPr lang="it-IT" sz="1731" b="1" dirty="0" err="1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num</a:t>
            </a:r>
            <a:r>
              <a:rPr lang="it-IT" sz="1731" b="1" dirty="0">
                <a:solidFill>
                  <a:srgbClr val="000000">
                    <a:lumMod val="65000"/>
                    <a:lumOff val="35000"/>
                  </a:srgbClr>
                </a:solidFill>
                <a:latin typeface="Host Grotesk" panose="020B0504030402000203" pitchFamily="34" charset="0"/>
                <a:sym typeface="Arial"/>
              </a:rPr>
              <a:t>. di famiglie/servizi coinvolti</a:t>
            </a:r>
          </a:p>
        </p:txBody>
      </p:sp>
      <p:sp>
        <p:nvSpPr>
          <p:cNvPr id="5" name="object 3" descr="$PPTXTitle">
            <a:extLst>
              <a:ext uri="{FF2B5EF4-FFF2-40B4-BE49-F238E27FC236}">
                <a16:creationId xmlns:a16="http://schemas.microsoft.com/office/drawing/2014/main" id="{67C5185A-ABF3-6074-99BF-93AE4A9D9F6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8000" dirty="0"/>
              <a:t>Le linee guida regionali</a:t>
            </a:r>
            <a:endParaRPr lang="it-IT"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Le aree di attività</a:t>
            </a:r>
            <a:endParaRPr sz="48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0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8E2C88-5EF9-B1E6-EDD5-D1CF3594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35EC6D1-78CD-0855-564E-93E5552958C9}"/>
              </a:ext>
            </a:extLst>
          </p:cNvPr>
          <p:cNvSpPr/>
          <p:nvPr/>
        </p:nvSpPr>
        <p:spPr>
          <a:xfrm>
            <a:off x="0" y="-55667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4367037-BEC2-9D55-BFB2-F9F02817C6C9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4C2AC77B-46E7-3808-6C2E-5F7674A783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91966" y="10923614"/>
            <a:ext cx="8820644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0"/>
              </a:spcBef>
            </a:pPr>
            <a:r>
              <a:rPr lang="it-IT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Grafico tratto dal report di Monitoraggio dati attività. Anno 2025</a:t>
            </a:r>
            <a:endParaRPr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16E42C3-FE4C-CCA1-3E54-8BFF400CF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272" y="2798925"/>
            <a:ext cx="9777603" cy="8543057"/>
          </a:xfrm>
          <a:prstGeom prst="rect">
            <a:avLst/>
          </a:prstGeom>
        </p:spPr>
      </p:pic>
      <p:sp>
        <p:nvSpPr>
          <p:cNvPr id="22" name="object 3" descr="$PPTXTitle">
            <a:extLst>
              <a:ext uri="{FF2B5EF4-FFF2-40B4-BE49-F238E27FC236}">
                <a16:creationId xmlns:a16="http://schemas.microsoft.com/office/drawing/2014/main" id="{62680917-8A41-9040-AB3D-A52711C1162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8000" dirty="0"/>
              <a:t>Le linee guida regionali</a:t>
            </a:r>
            <a:endParaRPr lang="it-IT"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Ore di apertura e funzionamento </a:t>
            </a:r>
            <a:endParaRPr sz="4850" dirty="0">
              <a:solidFill>
                <a:schemeClr val="tx1"/>
              </a:solidFill>
            </a:endParaRP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796327F3-68F2-D466-D12C-20AC73B8CE95}"/>
              </a:ext>
            </a:extLst>
          </p:cNvPr>
          <p:cNvGrpSpPr/>
          <p:nvPr/>
        </p:nvGrpSpPr>
        <p:grpSpPr>
          <a:xfrm>
            <a:off x="5965317" y="3224580"/>
            <a:ext cx="3946158" cy="4795310"/>
            <a:chOff x="5099050" y="3263900"/>
            <a:chExt cx="3946158" cy="4795310"/>
          </a:xfrm>
        </p:grpSpPr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3FD0C836-4C9A-9B6A-3A53-8BC28BF1675F}"/>
                </a:ext>
              </a:extLst>
            </p:cNvPr>
            <p:cNvSpPr/>
            <p:nvPr/>
          </p:nvSpPr>
          <p:spPr>
            <a:xfrm>
              <a:off x="5099050" y="3263900"/>
              <a:ext cx="3644364" cy="47953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B33ECA9-2594-A6D5-3A29-1DD2E7017928}"/>
                </a:ext>
              </a:extLst>
            </p:cNvPr>
            <p:cNvSpPr txBox="1"/>
            <p:nvPr/>
          </p:nvSpPr>
          <p:spPr>
            <a:xfrm>
              <a:off x="5132442" y="4837903"/>
              <a:ext cx="19112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latin typeface="Host Grotesk" panose="020B0504030402000203" pitchFamily="34" charset="0"/>
                </a:rPr>
                <a:t>Ore settimanali </a:t>
              </a:r>
            </a:p>
            <a:p>
              <a:r>
                <a:rPr lang="it-IT" sz="1600" dirty="0">
                  <a:latin typeface="Host Grotesk" panose="020B0504030402000203" pitchFamily="34" charset="0"/>
                </a:rPr>
                <a:t>di funzionamento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E051D5D-DD64-C25C-B140-D7F6E8E4F41A}"/>
                </a:ext>
              </a:extLst>
            </p:cNvPr>
            <p:cNvSpPr txBox="1"/>
            <p:nvPr/>
          </p:nvSpPr>
          <p:spPr>
            <a:xfrm>
              <a:off x="5215641" y="5878976"/>
              <a:ext cx="17583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latin typeface="Host Grotesk" panose="020B0504030402000203" pitchFamily="34" charset="0"/>
                </a:rPr>
                <a:t>Ore settimanali di apertura</a:t>
              </a:r>
            </a:p>
          </p:txBody>
        </p:sp>
        <p:grpSp>
          <p:nvGrpSpPr>
            <p:cNvPr id="12" name="Gruppo 11">
              <a:extLst>
                <a:ext uri="{FF2B5EF4-FFF2-40B4-BE49-F238E27FC236}">
                  <a16:creationId xmlns:a16="http://schemas.microsoft.com/office/drawing/2014/main" id="{ED8461F6-B4AE-04DE-A421-94DDB106F0E2}"/>
                </a:ext>
              </a:extLst>
            </p:cNvPr>
            <p:cNvGrpSpPr/>
            <p:nvPr/>
          </p:nvGrpSpPr>
          <p:grpSpPr>
            <a:xfrm>
              <a:off x="6545202" y="3414234"/>
              <a:ext cx="2060583" cy="2063160"/>
              <a:chOff x="9368820" y="249772"/>
              <a:chExt cx="2060583" cy="206316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Ovale 13">
                <a:extLst>
                  <a:ext uri="{FF2B5EF4-FFF2-40B4-BE49-F238E27FC236}">
                    <a16:creationId xmlns:a16="http://schemas.microsoft.com/office/drawing/2014/main" id="{06D07AD9-975C-0BED-0704-61CE261BBFC7}"/>
                  </a:ext>
                </a:extLst>
              </p:cNvPr>
              <p:cNvSpPr/>
              <p:nvPr/>
            </p:nvSpPr>
            <p:spPr>
              <a:xfrm>
                <a:off x="9368820" y="249772"/>
                <a:ext cx="2060583" cy="2060583"/>
              </a:xfrm>
              <a:prstGeom prst="ellipse">
                <a:avLst/>
              </a:prstGeom>
              <a:solidFill>
                <a:srgbClr val="91BA2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it-IT" sz="1100">
                  <a:latin typeface="Host Grotesk" panose="020B0504030402000203" pitchFamily="34" charset="0"/>
                </a:endParaRPr>
              </a:p>
            </p:txBody>
          </p:sp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874078B7-8D68-B380-AF36-502D5078DFC3}"/>
                  </a:ext>
                </a:extLst>
              </p:cNvPr>
              <p:cNvSpPr/>
              <p:nvPr/>
            </p:nvSpPr>
            <p:spPr>
              <a:xfrm>
                <a:off x="9791237" y="1097187"/>
                <a:ext cx="1215745" cy="1215745"/>
              </a:xfrm>
              <a:prstGeom prst="ellipse">
                <a:avLst/>
              </a:prstGeom>
              <a:pattFill prst="zigZag">
                <a:fgClr>
                  <a:srgbClr val="91BA2D"/>
                </a:fgClr>
                <a:bgClr>
                  <a:schemeClr val="bg1">
                    <a:lumMod val="95000"/>
                  </a:schemeClr>
                </a:bgClr>
              </a:pattFill>
              <a:ln w="34925">
                <a:solidFill>
                  <a:srgbClr val="647F1F"/>
                </a:solidFill>
                <a:prstDash val="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it-IT" sz="1100" dirty="0">
                  <a:latin typeface="Host Grotesk" panose="020B0504030402000203" pitchFamily="34" charset="0"/>
                </a:endParaRPr>
              </a:p>
            </p:txBody>
          </p:sp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9954BF34-A9F2-44DD-A2E9-E35588A2FB2F}"/>
                  </a:ext>
                </a:extLst>
              </p:cNvPr>
              <p:cNvSpPr txBox="1"/>
              <p:nvPr/>
            </p:nvSpPr>
            <p:spPr>
              <a:xfrm>
                <a:off x="10046357" y="638960"/>
                <a:ext cx="894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latin typeface="Host Grotesk" panose="020B0504030402000203" pitchFamily="34" charset="0"/>
                  </a:rPr>
                  <a:t>41,2 h</a:t>
                </a:r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0C3D2596-7351-C72E-8DFF-9DC62867079B}"/>
                  </a:ext>
                </a:extLst>
              </p:cNvPr>
              <p:cNvSpPr txBox="1"/>
              <p:nvPr/>
            </p:nvSpPr>
            <p:spPr>
              <a:xfrm>
                <a:off x="10078546" y="1551695"/>
                <a:ext cx="8297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Host Grotesk" panose="020B0504030402000203" pitchFamily="34" charset="0"/>
                  </a:rPr>
                  <a:t>24 h</a:t>
                </a:r>
              </a:p>
            </p:txBody>
          </p:sp>
        </p:grpSp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C7B83B18-1D6C-379A-50F2-03F30A5C6737}"/>
                </a:ext>
              </a:extLst>
            </p:cNvPr>
            <p:cNvGrpSpPr/>
            <p:nvPr/>
          </p:nvGrpSpPr>
          <p:grpSpPr>
            <a:xfrm>
              <a:off x="6740303" y="5817015"/>
              <a:ext cx="1682565" cy="1685581"/>
              <a:chOff x="9524587" y="2520290"/>
              <a:chExt cx="1682565" cy="168558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B24264A8-B5C9-2A70-09C1-2259FFCB9864}"/>
                  </a:ext>
                </a:extLst>
              </p:cNvPr>
              <p:cNvSpPr/>
              <p:nvPr/>
            </p:nvSpPr>
            <p:spPr>
              <a:xfrm>
                <a:off x="9524587" y="2520290"/>
                <a:ext cx="1682565" cy="1682565"/>
              </a:xfrm>
              <a:prstGeom prst="ellipse">
                <a:avLst/>
              </a:prstGeom>
              <a:solidFill>
                <a:srgbClr val="E1B42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it-IT" sz="1100">
                  <a:latin typeface="Host Grotesk" panose="020B0504030402000203" pitchFamily="34" charset="0"/>
                </a:endParaRPr>
              </a:p>
            </p:txBody>
          </p:sp>
          <p:sp>
            <p:nvSpPr>
              <p:cNvPr id="27" name="Ovale 26">
                <a:extLst>
                  <a:ext uri="{FF2B5EF4-FFF2-40B4-BE49-F238E27FC236}">
                    <a16:creationId xmlns:a16="http://schemas.microsoft.com/office/drawing/2014/main" id="{5527AAFA-B643-F853-27CD-ECD0C6C80026}"/>
                  </a:ext>
                </a:extLst>
              </p:cNvPr>
              <p:cNvSpPr/>
              <p:nvPr/>
            </p:nvSpPr>
            <p:spPr>
              <a:xfrm>
                <a:off x="9929302" y="3266257"/>
                <a:ext cx="939614" cy="939614"/>
              </a:xfrm>
              <a:prstGeom prst="ellipse">
                <a:avLst/>
              </a:prstGeom>
              <a:pattFill prst="zigZag">
                <a:fgClr>
                  <a:srgbClr val="E1B425"/>
                </a:fgClr>
                <a:bgClr>
                  <a:schemeClr val="bg1"/>
                </a:bgClr>
              </a:pattFill>
              <a:ln w="25400">
                <a:solidFill>
                  <a:srgbClr val="A98617"/>
                </a:solidFill>
                <a:prstDash val="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it-IT" sz="1100" dirty="0">
                  <a:latin typeface="Host Grotesk" panose="020B0504030402000203" pitchFamily="34" charset="0"/>
                </a:endParaRPr>
              </a:p>
            </p:txBody>
          </p:sp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A15CF91F-67B9-5C83-BD2D-05D8151F1241}"/>
                  </a:ext>
                </a:extLst>
              </p:cNvPr>
              <p:cNvSpPr txBox="1"/>
              <p:nvPr/>
            </p:nvSpPr>
            <p:spPr>
              <a:xfrm>
                <a:off x="10011619" y="2850353"/>
                <a:ext cx="990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solidFill>
                      <a:schemeClr val="bg1"/>
                    </a:solidFill>
                    <a:latin typeface="Host Grotesk" panose="020B0504030402000203" pitchFamily="34" charset="0"/>
                  </a:rPr>
                  <a:t>32 h</a:t>
                </a:r>
              </a:p>
            </p:txBody>
          </p:sp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87875681-1219-6CF2-85AF-CB1076D55216}"/>
                  </a:ext>
                </a:extLst>
              </p:cNvPr>
              <p:cNvSpPr txBox="1"/>
              <p:nvPr/>
            </p:nvSpPr>
            <p:spPr>
              <a:xfrm>
                <a:off x="10078547" y="3559962"/>
                <a:ext cx="8566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Host Grotesk" panose="020B0504030402000203" pitchFamily="34" charset="0"/>
                  </a:rPr>
                  <a:t>18 h</a:t>
                </a:r>
              </a:p>
            </p:txBody>
          </p:sp>
        </p:grpSp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E18E5C5C-80A5-3688-F713-26E0B61DD16B}"/>
                </a:ext>
              </a:extLst>
            </p:cNvPr>
            <p:cNvSpPr/>
            <p:nvPr/>
          </p:nvSpPr>
          <p:spPr>
            <a:xfrm>
              <a:off x="5362524" y="7373895"/>
              <a:ext cx="448344" cy="16750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Host Grotesk" panose="020B0504030402000203" pitchFamily="34" charset="0"/>
              </a:endParaRPr>
            </a:p>
          </p:txBody>
        </p:sp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id="{D88173DE-CBDC-98AC-A201-DD582608554C}"/>
                </a:ext>
              </a:extLst>
            </p:cNvPr>
            <p:cNvSpPr/>
            <p:nvPr/>
          </p:nvSpPr>
          <p:spPr>
            <a:xfrm>
              <a:off x="5362523" y="7640111"/>
              <a:ext cx="448344" cy="167507"/>
            </a:xfrm>
            <a:prstGeom prst="rect">
              <a:avLst/>
            </a:prstGeom>
            <a:pattFill prst="zigZag">
              <a:fgClr>
                <a:srgbClr val="7F7F7F"/>
              </a:fgClr>
              <a:bgClr>
                <a:schemeClr val="bg1"/>
              </a:bgClr>
            </a:pattFill>
            <a:ln>
              <a:noFill/>
              <a:prstDash val="dash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sz="1100">
                <a:latin typeface="Host Grotesk" panose="020B0504030402000203" pitchFamily="34" charset="0"/>
              </a:endParaRP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2320270A-6133-A70A-23D1-E9E1F797F51C}"/>
                </a:ext>
              </a:extLst>
            </p:cNvPr>
            <p:cNvSpPr txBox="1"/>
            <p:nvPr/>
          </p:nvSpPr>
          <p:spPr>
            <a:xfrm>
              <a:off x="5810867" y="7597859"/>
              <a:ext cx="32009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i="1" dirty="0">
                  <a:latin typeface="Host Grotesk" panose="020B050403040200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Soglie regionali</a:t>
              </a:r>
            </a:p>
          </p:txBody>
        </p:sp>
        <p:sp>
          <p:nvSpPr>
            <p:cNvPr id="34" name="CasellaDiTesto 33">
              <a:extLst>
                <a:ext uri="{FF2B5EF4-FFF2-40B4-BE49-F238E27FC236}">
                  <a16:creationId xmlns:a16="http://schemas.microsoft.com/office/drawing/2014/main" id="{F310B985-55FE-6D95-DF5F-690C5CC4E286}"/>
                </a:ext>
              </a:extLst>
            </p:cNvPr>
            <p:cNvSpPr txBox="1"/>
            <p:nvPr/>
          </p:nvSpPr>
          <p:spPr>
            <a:xfrm>
              <a:off x="5844259" y="7343896"/>
              <a:ext cx="32009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i="1" dirty="0">
                  <a:latin typeface="Host Grotesk" panose="020B050403040200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Valori medi</a:t>
              </a:r>
            </a:p>
          </p:txBody>
        </p:sp>
      </p:grp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1AB23ED-46CE-38A1-A1E8-7C519FE00718}"/>
              </a:ext>
            </a:extLst>
          </p:cNvPr>
          <p:cNvSpPr txBox="1"/>
          <p:nvPr/>
        </p:nvSpPr>
        <p:spPr>
          <a:xfrm>
            <a:off x="543242" y="6400814"/>
            <a:ext cx="50590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In aggiunta con la DGR 163/2026 (Avviso pubblico ministeriale CPF 2025) si aggiunge per 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sedi secondarie (</a:t>
            </a:r>
            <a:r>
              <a:rPr 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spoke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) di nuova apertura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la previsione di: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8A8B9C0-4EEC-770F-24D4-485085BAAF52}"/>
              </a:ext>
            </a:extLst>
          </p:cNvPr>
          <p:cNvSpPr txBox="1"/>
          <p:nvPr/>
        </p:nvSpPr>
        <p:spPr>
          <a:xfrm>
            <a:off x="497204" y="3193429"/>
            <a:ext cx="53068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Le linee guida stabiliscono che:</a:t>
            </a: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«Il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CpF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deve garantire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nella sede principale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orario di funzionamento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di almeno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ore settimanali di cui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almeno 18 ore di apertura al pubblico.»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C1D1EDC8-44E1-EF76-AF57-20268A217530}"/>
              </a:ext>
            </a:extLst>
          </p:cNvPr>
          <p:cNvSpPr txBox="1"/>
          <p:nvPr/>
        </p:nvSpPr>
        <p:spPr>
          <a:xfrm>
            <a:off x="578950" y="8945543"/>
            <a:ext cx="93325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sportelli decentrati con un </a:t>
            </a: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minimo di 6 ore settimanali (3 ore al mattino e 3 ore al pomeriggio)</a:t>
            </a:r>
          </a:p>
        </p:txBody>
      </p:sp>
    </p:spTree>
    <p:extLst>
      <p:ext uri="{BB962C8B-B14F-4D97-AF65-F5344CB8AC3E}">
        <p14:creationId xmlns:p14="http://schemas.microsoft.com/office/powerpoint/2010/main" val="257947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28650" y="3041650"/>
            <a:ext cx="6629400" cy="78149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Le linee guida stabiliscono che:</a:t>
            </a:r>
          </a:p>
          <a:p>
            <a:pPr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«La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sede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 deve disporre almeno dei seguenti spazi:</a:t>
            </a:r>
          </a:p>
          <a:p>
            <a:pPr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• uno spazio dedicato all’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accoglienza</a:t>
            </a:r>
            <a:endParaRPr lang="it-IT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• uno spazio dedicato allo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sportello informativo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, che possa garantire privacy e ascolto;</a:t>
            </a:r>
          </a:p>
          <a:p>
            <a:pPr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• uno spazio dedicato ai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colloqui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 con le famiglie</a:t>
            </a:r>
          </a:p>
          <a:p>
            <a:pPr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• spazi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interni ed esterni 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dove realizzare le attività con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gruppi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 di genitori, famiglie, operatori.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  <a:spcAft>
                <a:spcPts val="600"/>
              </a:spcAft>
            </a:pP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… le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sedi periferiche 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dovranno garantire le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caratteristiche minime </a:t>
            </a:r>
            <a:r>
              <a:rPr lang="it-IT" sz="2800" b="0" dirty="0">
                <a:latin typeface="Arial" panose="020B0604020202020204" pitchFamily="34" charset="0"/>
                <a:cs typeface="Arial" panose="020B0604020202020204" pitchFamily="34" charset="0"/>
              </a:rPr>
              <a:t>previste in termini di spazi dedicati all’accoglienza, allo sportello informativo e ai colloqui con le famiglie.»</a:t>
            </a:r>
            <a:endParaRPr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6777718A-910E-1623-2FE0-4E8A06B302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42" y="6919830"/>
            <a:ext cx="9671969" cy="4468450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B791B6A2-4079-385B-E392-C777334F0D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2787805"/>
            <a:ext cx="5769825" cy="432736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552240B-CC1B-0134-5A62-0461E0A58D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128" y="6919830"/>
            <a:ext cx="5919240" cy="443943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15C490C-A64B-3611-F3BC-4B39249782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28312" y="3309685"/>
            <a:ext cx="4332111" cy="324908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D4E3F22-881F-B7BB-F4F9-7CFF07E902B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8913" y="2798925"/>
            <a:ext cx="4081134" cy="4287232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902FB1C0-6D36-2716-462A-1B66A1F787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6250" y="500904"/>
            <a:ext cx="17304608" cy="1847172"/>
          </a:xfrm>
        </p:spPr>
        <p:txBody>
          <a:bodyPr/>
          <a:lstStyle/>
          <a:p>
            <a:pPr marL="12700" marR="0" lvl="0" indent="0" defTabSz="914400" eaLnBrk="1" fontAlgn="auto" latinLnBrk="0" hangingPunct="1">
              <a:lnSpc>
                <a:spcPts val="7600"/>
              </a:lnSpc>
              <a:spcAft>
                <a:spcPts val="0"/>
              </a:spcAft>
              <a:tabLst/>
              <a:defRPr/>
            </a:pPr>
            <a:r>
              <a:rPr lang="it-IT" sz="8000" dirty="0"/>
              <a:t>Le linee guida regionali </a:t>
            </a:r>
            <a:br>
              <a:rPr kumimoji="0" lang="it-IT" sz="7500" b="1" i="0" u="none" strike="noStrike" kern="0" cap="none" spc="-10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it-IT" sz="4850" b="1" i="0" u="none" strike="noStrike" kern="0" cap="none" spc="-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</a:t>
            </a:r>
            <a:r>
              <a:rPr lang="it-IT" sz="4850" dirty="0">
                <a:solidFill>
                  <a:prstClr val="black"/>
                </a:solidFill>
              </a:rPr>
              <a:t>e sedi</a:t>
            </a:r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222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7200" dirty="0"/>
              <a:t>Le linee guida regionali </a:t>
            </a:r>
            <a:br>
              <a:rPr lang="it-IT" sz="7200" dirty="0"/>
            </a:br>
            <a:r>
              <a:rPr lang="it-IT" sz="4850" dirty="0">
                <a:solidFill>
                  <a:schemeClr val="tx1"/>
                </a:solidFill>
              </a:rPr>
              <a:t>Il Coordinamento regionale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0164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6000" spc="-250" dirty="0"/>
              <a:t>Coordinamento regionale dei </a:t>
            </a:r>
            <a:r>
              <a:rPr lang="it-IT" sz="6000" spc="-250" dirty="0" err="1"/>
              <a:t>CpF</a:t>
            </a:r>
            <a:endParaRPr lang="it-IT" sz="6000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Incontri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Confronto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Condivisione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Programmazione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44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0052050" y="2813051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247164" y="10620201"/>
            <a:ext cx="10287001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0"/>
              </a:spcBef>
            </a:pPr>
            <a:r>
              <a:rPr lang="it-IT" sz="2200" b="0" dirty="0">
                <a:latin typeface="Arial" panose="020B0604020202020204" pitchFamily="34" charset="0"/>
                <a:cs typeface="Arial" panose="020B0604020202020204" pitchFamily="34" charset="0"/>
              </a:rPr>
              <a:t>Incontro svolto a maggio ‘24 in occasione della «</a:t>
            </a:r>
            <a:r>
              <a:rPr lang="it-IT" sz="2200" b="0" dirty="0" err="1">
                <a:latin typeface="Arial" panose="020B0604020202020204" pitchFamily="34" charset="0"/>
                <a:cs typeface="Arial" panose="020B0604020202020204" pitchFamily="34" charset="0"/>
              </a:rPr>
              <a:t>Scambioteca</a:t>
            </a:r>
            <a:r>
              <a:rPr lang="it-IT" sz="2200" b="0" dirty="0">
                <a:latin typeface="Arial" panose="020B0604020202020204" pitchFamily="34" charset="0"/>
                <a:cs typeface="Arial" panose="020B0604020202020204" pitchFamily="34" charset="0"/>
              </a:rPr>
              <a:t> delle esperienze» sulle attività svolte nell’ambito del Programma straordinario famiglie 2023-2024</a:t>
            </a:r>
            <a:endParaRPr sz="2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EE3E25B-42DF-A9DA-98CE-3D833173F9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96587" y="3287242"/>
            <a:ext cx="8562975" cy="722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FD3F5D-8597-B898-0439-7E9D3295F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3A830EB-7287-130F-341A-4A89861A63C7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DCCE1DD-F36C-C580-F69D-F9225424AE71}"/>
              </a:ext>
            </a:extLst>
          </p:cNvPr>
          <p:cNvSpPr/>
          <p:nvPr/>
        </p:nvSpPr>
        <p:spPr>
          <a:xfrm>
            <a:off x="10052050" y="2813051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9BA9BE63-452F-1786-0672-7B74294773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2988" y="10965543"/>
            <a:ext cx="9430974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20"/>
              </a:spcBef>
            </a:pPr>
            <a:r>
              <a:rPr lang="it-IT" sz="2000" b="0" dirty="0">
                <a:latin typeface="Arial" panose="020B0604020202020204" pitchFamily="34" charset="0"/>
                <a:cs typeface="Arial" panose="020B0604020202020204" pitchFamily="34" charset="0"/>
              </a:rPr>
              <a:t>Locandina per la formazione congiunta con INPS del 23 settembre 2026</a:t>
            </a:r>
            <a:endParaRPr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" descr="$PPTXTitle">
            <a:extLst>
              <a:ext uri="{FF2B5EF4-FFF2-40B4-BE49-F238E27FC236}">
                <a16:creationId xmlns:a16="http://schemas.microsoft.com/office/drawing/2014/main" id="{C517DE35-030D-223F-16CC-4C1AB3B5FA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Traiettorie future</a:t>
            </a:r>
            <a:br>
              <a:rPr lang="it-IT" spc="-250" dirty="0"/>
            </a:br>
            <a:r>
              <a:rPr lang="it-IT" sz="4850" dirty="0">
                <a:solidFill>
                  <a:schemeClr val="tx1"/>
                </a:solidFill>
              </a:rPr>
              <a:t>Formazione per gli operatori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88BE981-F461-6E37-923E-3DE0B8FA80BA}"/>
              </a:ext>
            </a:extLst>
          </p:cNvPr>
          <p:cNvSpPr txBox="1"/>
          <p:nvPr/>
        </p:nvSpPr>
        <p:spPr>
          <a:xfrm>
            <a:off x="456077" y="3056006"/>
            <a:ext cx="9214974" cy="7547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Formazione congiunta INPS e </a:t>
            </a:r>
            <a:r>
              <a:rPr lang="it-IT" sz="2400" b="1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Sportelli </a:t>
            </a:r>
            <a:r>
              <a:rPr lang="it-IT" sz="2400" b="1" kern="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Informafamiglie</a:t>
            </a:r>
            <a:r>
              <a:rPr lang="it-IT" sz="2400" b="1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«TUTTI GLI STRUMENTI E I SERVIZI A SOSTEGNO DELLA GENITORIALITÀ, TRA INPS E INFORMAFAMIGLIE» (23 settembre  2026).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Corso conduttori di gruppi di parola </a:t>
            </a:r>
            <a:r>
              <a:rPr kumimoji="0" lang="it-IT" sz="24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(si stanno formando 30 nuovi operatori in 22 Centri)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Seminario sulla Conflittualità familiare </a:t>
            </a:r>
            <a:r>
              <a:rPr lang="it-IT" sz="2400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il 2 dicembre 2026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Breast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Practice </a:t>
            </a:r>
            <a:r>
              <a:rPr kumimoji="0" lang="it-IT" sz="24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– </a:t>
            </a:r>
            <a:r>
              <a:rPr lang="it-IT" sz="2400" kern="1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line il nuovo corso della Regione Emilia-Romagna per approfondire il tema dell’allattamento, promuovere il benessere e le competenze innate delle famiglie attraverso nuove conoscenze, e con il sostegno e il contributo delle equipe professionali</a:t>
            </a:r>
            <a:endParaRPr lang="it-IT" sz="2400" kern="1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Custodi digitali</a:t>
            </a:r>
            <a:r>
              <a:rPr kumimoji="0" lang="it-IT" sz="24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edizione regionale – 130 posti riservati agli operatori dei Centri per le famiglie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Formazione avanzata per conduttori gruppi di parola</a:t>
            </a:r>
            <a:r>
              <a:rPr kumimoji="0" lang="it-IT" sz="24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nel 2027 (50operatori)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Seminari tematici sulla mediazione familiare </a:t>
            </a:r>
            <a:r>
              <a:rPr kumimoji="0" lang="it-IT" sz="240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nel 2027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kumimoji="0" lang="it-IT" sz="24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22436D93-7665-FDA3-7933-A745B09327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77071" y="3454285"/>
            <a:ext cx="8910650" cy="733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1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62DB94-148D-83F7-38AF-A65DEF63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D0339EF-7FFD-2937-2FE1-444A6D89123F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92A29A3D-3037-FF16-29FB-08AE2A456A1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Traiettorie future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Azioni innovative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9339001-8CF6-E81D-A2A3-8AC286CC80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1409" y="3263900"/>
            <a:ext cx="9291307" cy="71404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it-IT" sz="3200" dirty="0"/>
              <a:t>Programma straordinario famiglie </a:t>
            </a:r>
            <a:r>
              <a:rPr lang="it-IT" sz="3200" b="0" dirty="0"/>
              <a:t>2023-2024, attuato con cinque linee di azione proposte dalla Regione Emilia-Romagna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it-IT" sz="3200" b="0" dirty="0"/>
              <a:t>«</a:t>
            </a:r>
            <a:r>
              <a:rPr lang="it-IT" sz="3200" dirty="0" err="1"/>
              <a:t>Scambioteca</a:t>
            </a:r>
            <a:r>
              <a:rPr lang="it-IT" sz="3200" b="0" dirty="0"/>
              <a:t> delle esperienze» in cui i Centri hanno condiviso le progettazioni più interessanti e innovative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it-IT" sz="3200" b="0" dirty="0"/>
              <a:t>Dal 2025 continua il sostegno attraverso un </a:t>
            </a:r>
            <a:r>
              <a:rPr lang="it-IT" sz="3200" dirty="0"/>
              <a:t>programma finalizzato </a:t>
            </a:r>
            <a:r>
              <a:rPr lang="it-IT" sz="3200" b="0" dirty="0"/>
              <a:t>per promuovere nei Centri azioni particolarmente innovative su 4 linee di azione:</a:t>
            </a:r>
          </a:p>
          <a:p>
            <a:pPr algn="just"/>
            <a:r>
              <a:rPr lang="it-IT" sz="3200" b="0" dirty="0"/>
              <a:t>	- Arte e laboratori</a:t>
            </a:r>
          </a:p>
          <a:p>
            <a:pPr algn="just"/>
            <a:r>
              <a:rPr lang="it-IT" sz="3200" b="0" dirty="0"/>
              <a:t>	- Adolescenti e genitori</a:t>
            </a:r>
          </a:p>
          <a:p>
            <a:pPr algn="just"/>
            <a:r>
              <a:rPr lang="it-IT" sz="3200" b="0" dirty="0"/>
              <a:t>	- Affiancamento famigliare</a:t>
            </a:r>
          </a:p>
          <a:p>
            <a:pPr algn="just"/>
            <a:r>
              <a:rPr lang="it-IT" sz="3200" b="0" dirty="0"/>
              <a:t>	- Fare community nel reale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F3C927D-206F-D4DC-003E-D4D6E0A22EFB}"/>
              </a:ext>
            </a:extLst>
          </p:cNvPr>
          <p:cNvSpPr/>
          <p:nvPr/>
        </p:nvSpPr>
        <p:spPr>
          <a:xfrm>
            <a:off x="10052050" y="2813051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341AD391-E8A4-2023-6D19-82233C0B98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2988" y="10965543"/>
            <a:ext cx="9430974" cy="7668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r">
              <a:spcBef>
                <a:spcPts val="120"/>
              </a:spcBef>
            </a:pPr>
            <a:r>
              <a:rPr lang="it-IT" sz="2400" b="0" dirty="0">
                <a:latin typeface="Arial" panose="020B0604020202020204" pitchFamily="34" charset="0"/>
                <a:cs typeface="Arial" panose="020B0604020202020204" pitchFamily="34" charset="0"/>
              </a:rPr>
              <a:t>Pagine tratte dal report Programma straordinario famiglie 2023-2024</a:t>
            </a:r>
          </a:p>
          <a:p>
            <a:pPr marL="12700" algn="r">
              <a:lnSpc>
                <a:spcPct val="100000"/>
              </a:lnSpc>
              <a:spcBef>
                <a:spcPts val="120"/>
              </a:spcBef>
            </a:pPr>
            <a:endParaRPr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26104F8-860A-5CAE-F57B-6B769FA54A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42525" y="2852932"/>
            <a:ext cx="4267248" cy="426630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06AA436-58CF-5F78-00A8-2074DD3BD8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75937" y="2852932"/>
            <a:ext cx="4248830" cy="4266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A11A281-868D-D1DD-AD37-C37DBCD19E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53"/>
          <a:stretch>
            <a:fillRect/>
          </a:stretch>
        </p:blipFill>
        <p:spPr>
          <a:xfrm>
            <a:off x="15465950" y="7232649"/>
            <a:ext cx="4444074" cy="413390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BCB02FB4-5C11-B323-4B44-8340E700F3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74113" y="7232649"/>
            <a:ext cx="4235660" cy="413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629210C-B584-0447-22AA-A47B53A4E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CDF34EF-BAB2-1B7C-51AB-D4BF9D702EC3}"/>
              </a:ext>
            </a:extLst>
          </p:cNvPr>
          <p:cNvSpPr txBox="1"/>
          <p:nvPr/>
        </p:nvSpPr>
        <p:spPr>
          <a:xfrm>
            <a:off x="75355" y="8033881"/>
            <a:ext cx="98978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FontTx/>
              <a:buChar char="-"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Nel 2026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queste azioni saranno supportate dall’Avviso pubblico ministeriale CPF 2025, una delle azioni su cui puntiamo: sostegno alla genitorialità attraverso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interventi domiciliari nei primi mesi di vita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, in collaborazione con i servizi sanitari e sociali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F76699E0-C14A-404D-02E2-E4BC4A9FD5D4}"/>
              </a:ext>
            </a:extLst>
          </p:cNvPr>
          <p:cNvSpPr/>
          <p:nvPr/>
        </p:nvSpPr>
        <p:spPr>
          <a:xfrm>
            <a:off x="0" y="-55667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B75AE315-2021-2566-ED54-D7CE3F2056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Traiettorie future</a:t>
            </a:r>
            <a:br>
              <a:rPr lang="it-IT" spc="-250" dirty="0"/>
            </a:br>
            <a:r>
              <a:rPr lang="it-IT" sz="4850" dirty="0">
                <a:solidFill>
                  <a:schemeClr val="tx1"/>
                </a:solidFill>
              </a:rPr>
              <a:t>Sostegno ai primi 1000 giorni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88A6B7C1-D113-E62A-24F8-331A0C42A71B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E561156D-43F6-ECDC-7984-ADE393D9E7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3650" y="11057463"/>
            <a:ext cx="8165269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Monitoraggio sul sostegno ai primi 1000 gg. Dati 2025</a:t>
            </a:r>
            <a:endParaRPr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035533-61A4-3359-62B4-BC4EE9D22C04}"/>
              </a:ext>
            </a:extLst>
          </p:cNvPr>
          <p:cNvSpPr txBox="1"/>
          <p:nvPr/>
        </p:nvSpPr>
        <p:spPr>
          <a:xfrm>
            <a:off x="557358" y="4794250"/>
            <a:ext cx="94928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2400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it-IT" sz="2400" b="1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 informative </a:t>
            </a:r>
            <a:r>
              <a:rPr lang="it-IT" sz="2400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di supporto alle famiglie nel periodo prenatale e nei primi mesi di vita del bambino.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125D79D-92FD-3BEE-C8A4-0046DEAB6CE6}"/>
              </a:ext>
            </a:extLst>
          </p:cNvPr>
          <p:cNvSpPr txBox="1"/>
          <p:nvPr/>
        </p:nvSpPr>
        <p:spPr>
          <a:xfrm>
            <a:off x="557357" y="5621889"/>
            <a:ext cx="94920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2400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Prevenzione delle situazioni di fragilità sociale con l’attivazione di </a:t>
            </a:r>
            <a:r>
              <a:rPr lang="it-IT" sz="2400" b="1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 domiciliari</a:t>
            </a:r>
            <a:endParaRPr lang="it-IT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78FB537-76A2-84F4-FC9C-F8F52E0776F7}"/>
              </a:ext>
            </a:extLst>
          </p:cNvPr>
          <p:cNvSpPr txBox="1"/>
          <p:nvPr/>
        </p:nvSpPr>
        <p:spPr>
          <a:xfrm>
            <a:off x="523793" y="6482141"/>
            <a:ext cx="94920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2400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Attivazione di </a:t>
            </a:r>
            <a:r>
              <a:rPr lang="it-IT" sz="2400" b="1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gruppi</a:t>
            </a:r>
            <a:r>
              <a:rPr lang="it-IT" sz="2400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azioni di sostegno tra famiglie per facilitare </a:t>
            </a:r>
            <a:r>
              <a:rPr lang="it-IT" sz="2400" b="1" i="0" u="none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l’auto mutuo aiuto</a:t>
            </a:r>
            <a:endParaRPr lang="it-IT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C368A95-22D7-4789-D6F5-8A4BC003109B}"/>
              </a:ext>
            </a:extLst>
          </p:cNvPr>
          <p:cNvSpPr txBox="1"/>
          <p:nvPr/>
        </p:nvSpPr>
        <p:spPr>
          <a:xfrm>
            <a:off x="151555" y="3033629"/>
            <a:ext cx="98978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Tx/>
              <a:buChar char="-"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Dal 2018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la Regione Emilia-Romagna sostiene un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programma finalizzato sui primi mille giorni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(prima natalità).</a:t>
            </a:r>
          </a:p>
          <a:p>
            <a:pPr marL="468000"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Le linee d’intervento in sintesi:</a:t>
            </a:r>
          </a:p>
          <a:p>
            <a:pPr marL="457200" indent="-457200" algn="just">
              <a:buFontTx/>
              <a:buChar char="-"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23B9FC57-7A55-A597-6464-730AA8EF66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41950" y="5532798"/>
            <a:ext cx="7733138" cy="581115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21CFB217-D479-85B9-FC25-4FFA483AC4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6934" y="2798925"/>
            <a:ext cx="3736714" cy="2569954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AAFDBB1F-B2AB-A039-FCED-EA485BA421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0081" y="2798925"/>
            <a:ext cx="3405631" cy="252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3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679450" y="450850"/>
            <a:ext cx="18516734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5200" spc="-250" dirty="0"/>
              <a:t>Home visiting – l’esperienza del Centro per le famiglie di Rimini</a:t>
            </a:r>
            <a:endParaRPr sz="5200" spc="-105" dirty="0"/>
          </a:p>
          <a:p>
            <a:pPr marL="12700">
              <a:lnSpc>
                <a:spcPts val="5765"/>
              </a:lnSpc>
            </a:pPr>
            <a:r>
              <a:rPr lang="it-IT" sz="4500" dirty="0">
                <a:solidFill>
                  <a:schemeClr val="tx1"/>
                </a:solidFill>
              </a:rPr>
              <a:t>Accanto ai genitori nei primi mille giorni di vita</a:t>
            </a:r>
            <a:endParaRPr sz="45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739310" y="3422650"/>
            <a:ext cx="17456874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800" spc="-250" dirty="0"/>
              <a:t>Interventi domiciliari a cura di operatrici del Centro con formazione specifica</a:t>
            </a:r>
            <a:endParaRPr lang="it-IT" sz="36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600" b="0" dirty="0"/>
              <a:t>Accompagnamento per 6 mesi, accesso con autocandidatura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dirty="0"/>
              <a:t>Sostegno ed empowerment: </a:t>
            </a:r>
            <a:r>
              <a:rPr lang="it-IT" sz="3600" b="0" dirty="0"/>
              <a:t>rafforzare le risorse dei genitori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dirty="0"/>
              <a:t>Precocità: </a:t>
            </a:r>
            <a:r>
              <a:rPr lang="it-IT" sz="3600" b="0" dirty="0"/>
              <a:t>a partire dalla gravidanza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dirty="0" err="1"/>
              <a:t>Multisettorialità</a:t>
            </a:r>
            <a:r>
              <a:rPr lang="it-IT" sz="3600" dirty="0"/>
              <a:t>: </a:t>
            </a:r>
            <a:r>
              <a:rPr lang="it-IT" sz="3600" b="0" dirty="0"/>
              <a:t>collaborazione servizi sanitari e associazioni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dirty="0"/>
              <a:t>Universalità progressiva: </a:t>
            </a:r>
            <a:r>
              <a:rPr lang="it-IT" sz="3600" b="0" dirty="0"/>
              <a:t>per tutti, ma </a:t>
            </a:r>
            <a:r>
              <a:rPr lang="it-IT" sz="3600" b="0" i="1" dirty="0"/>
              <a:t>non per tutti lo stesso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dirty="0"/>
              <a:t>Flessibilità: </a:t>
            </a:r>
            <a:r>
              <a:rPr lang="it-IT" sz="3600" b="0" dirty="0"/>
              <a:t>possibilità di rimodulare nel tempo gli obiettivi e le modalità di intervento, tenendo conto dei cambiamenti della situazione familiare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831850" y="438309"/>
            <a:ext cx="19050134" cy="1950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000"/>
              </a:lnSpc>
            </a:pPr>
            <a:r>
              <a:rPr lang="it-IT" sz="5200" spc="-250" dirty="0"/>
              <a:t>Home visiting – l’esperienza del Centro per le famiglie di Rimini</a:t>
            </a:r>
            <a:br>
              <a:rPr lang="it-IT" sz="8000" spc="-250" dirty="0"/>
            </a:br>
            <a:r>
              <a:rPr lang="it-IT" sz="4500" dirty="0">
                <a:solidFill>
                  <a:schemeClr val="tx1"/>
                </a:solidFill>
              </a:rPr>
              <a:t>Interviste telefoniche a conclusione del percorso</a:t>
            </a:r>
            <a:endParaRPr sz="45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778414" y="3651250"/>
            <a:ext cx="16547269" cy="54604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800" spc="-250" dirty="0"/>
              <a:t>«Lo consiglieresti ad un’altra mamma?»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800" b="0" spc="-250" dirty="0"/>
              <a:t>Esiti dei follow up (2025)</a:t>
            </a:r>
            <a:endParaRPr lang="it-IT" sz="4800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6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Spazio di supporto efficace, non giudicante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Senso di autoefficacia, normalizza le fatiche, aiuto nella solitudine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Nuove competenze e strumenti concreti utili nella relazione quotidiana con il proprio bambino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600" b="0" dirty="0"/>
              <a:t>Promozione di altri servizi sul territorio dedicati ai neogenitori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3600" b="0" dirty="0"/>
          </a:p>
        </p:txBody>
      </p:sp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527051" y="450850"/>
            <a:ext cx="18973800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000" spc="-105" dirty="0"/>
              <a:t>Incontri e percorsi per neogenitori - </a:t>
            </a:r>
            <a:r>
              <a:rPr lang="it-IT" sz="4000" spc="-250" dirty="0"/>
              <a:t>l’esperienza del Centro per le famiglie di Rimini</a:t>
            </a:r>
            <a:endParaRPr sz="4000" spc="-105" dirty="0"/>
          </a:p>
          <a:p>
            <a:pPr marL="12700">
              <a:lnSpc>
                <a:spcPts val="5765"/>
              </a:lnSpc>
            </a:pPr>
            <a:r>
              <a:rPr lang="it-IT" sz="4000" dirty="0">
                <a:solidFill>
                  <a:schemeClr val="tx1"/>
                </a:solidFill>
              </a:rPr>
              <a:t>Dalla gravidanza ai primi due anni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060450" y="2933482"/>
            <a:ext cx="8996395" cy="808426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5400" spc="-250" dirty="0"/>
              <a:t>Rinforzare il legame e accompagnare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150 incontri, oltre 2000 presenze (12% papà)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000" b="0" dirty="0"/>
          </a:p>
          <a:p>
            <a:pPr marL="685800" indent="-685800"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Corsi di accompagnamento alla nascita (in collaborazione con il Consultorio)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Massaggio neonatale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Consulenze individualizzate 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Incontri con esperti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3200" b="0" dirty="0"/>
              <a:t>Laboratori genitore-bambino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32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32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32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C845CCCA-5058-EEB6-08F3-5C7EF3B9D84C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E89ACDF-9FEF-4BB7-912B-6B9E825093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00363" y="4260850"/>
            <a:ext cx="4281487" cy="570865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159F864-9CEB-492C-8439-0702501AE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562" y="3457261"/>
            <a:ext cx="4885748" cy="344795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8770AB13-F1A6-41E9-9FC0-2757372532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562" y="7549133"/>
            <a:ext cx="4885747" cy="3139439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FD94601D-1931-E9FE-4476-BABF95E1CB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52297" y="10966450"/>
            <a:ext cx="4441973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 per le Famiglie di Rimini.</a:t>
            </a:r>
            <a:endParaRPr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419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</TotalTime>
  <Words>1340</Words>
  <Application>Microsoft Office PowerPoint</Application>
  <PresentationFormat>Personalizzato</PresentationFormat>
  <Paragraphs>193</Paragraphs>
  <Slides>14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Aptos</vt:lpstr>
      <vt:lpstr>Arial</vt:lpstr>
      <vt:lpstr>Host Grotesk</vt:lpstr>
      <vt:lpstr>Raleway</vt:lpstr>
      <vt:lpstr>Wingdings</vt:lpstr>
      <vt:lpstr>Office Theme</vt:lpstr>
      <vt:lpstr>Accogliere, accompagnare, innovare </vt:lpstr>
      <vt:lpstr>Più di 30 anni di storia Il modello della Regione Emilia-Romagna</vt:lpstr>
      <vt:lpstr>Più di 30 anni di storia Le linee guida regionali</vt:lpstr>
      <vt:lpstr>Le linee guida regionali Le aree di attività (qualche dato in sintesi)</vt:lpstr>
      <vt:lpstr>Le linee guida regionali Le aree di attività</vt:lpstr>
      <vt:lpstr>Le linee guida regionali Ore di apertura e funzionamento </vt:lpstr>
      <vt:lpstr>Le linee guida regionali  Le sedi</vt:lpstr>
      <vt:lpstr>Le linee guida regionali  Il Coordinamento regionale</vt:lpstr>
      <vt:lpstr>Traiettorie future Formazione per gli operatori</vt:lpstr>
      <vt:lpstr>Traiettorie future Azioni innovative</vt:lpstr>
      <vt:lpstr>Traiettorie future Sostegno ai primi 1000 giorni</vt:lpstr>
      <vt:lpstr>Home visiting – l’esperienza del Centro per le famiglie di Rimini Accanto ai genitori nei primi mille giorni di vita</vt:lpstr>
      <vt:lpstr>Home visiting – l’esperienza del Centro per le famiglie di Rimini Interviste telefoniche a conclusione del percorso</vt:lpstr>
      <vt:lpstr>Incontri e percorsi per neogenitori - l’esperienza del Centro per le famiglie di Rimini Dalla gravidanza ai primi due anni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Grossi Giulia</cp:lastModifiedBy>
  <cp:revision>5</cp:revision>
  <dcterms:created xsi:type="dcterms:W3CDTF">2026-09-21T14:45:11Z</dcterms:created>
  <dcterms:modified xsi:type="dcterms:W3CDTF">2026-10-05T13:34:47Z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