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</p:sldIdLst>
  <p:sldSz cx="20104100" cy="11417300"/>
  <p:notesSz cx="20104100" cy="114173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Arial" pitchFamily="2" charset="0"/>
        <a:ea typeface="DejaVu Sans" charset="0"/>
        <a:cs typeface="DejaVu Sans" charset="0"/>
      </a:defRPr>
    </a:lvl1pPr>
    <a:lvl2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Arial" pitchFamily="2" charset="0"/>
        <a:ea typeface="DejaVu Sans" charset="0"/>
        <a:cs typeface="DejaVu Sans" charset="0"/>
      </a:defRPr>
    </a:lvl2pPr>
    <a:lvl3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Arial" pitchFamily="2" charset="0"/>
        <a:ea typeface="DejaVu Sans" charset="0"/>
        <a:cs typeface="DejaVu Sans" charset="0"/>
      </a:defRPr>
    </a:lvl3pPr>
    <a:lvl4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Arial" pitchFamily="2" charset="0"/>
        <a:ea typeface="DejaVu Sans" charset="0"/>
        <a:cs typeface="DejaVu Sans" charset="0"/>
      </a:defRPr>
    </a:lvl4pPr>
    <a:lvl5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Arial" pitchFamily="2" charset="0"/>
        <a:ea typeface="DejaVu Sans" charset="0"/>
        <a:cs typeface="DejaVu Sans" charset="0"/>
      </a:defRPr>
    </a:lvl5pPr>
    <a:lvl6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Arial" pitchFamily="2" charset="0"/>
        <a:ea typeface="DejaVu Sans" charset="0"/>
        <a:cs typeface="DejaVu Sans" charset="0"/>
      </a:defRPr>
    </a:lvl6pPr>
    <a:lvl7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Arial" pitchFamily="2" charset="0"/>
        <a:ea typeface="DejaVu Sans" charset="0"/>
        <a:cs typeface="DejaVu Sans" charset="0"/>
      </a:defRPr>
    </a:lvl7pPr>
    <a:lvl8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Arial" pitchFamily="2" charset="0"/>
        <a:ea typeface="DejaVu Sans" charset="0"/>
        <a:cs typeface="DejaVu Sans" charset="0"/>
      </a:defRPr>
    </a:lvl8pPr>
    <a:lvl9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latin typeface="Arial" pitchFamily="2" charset="0"/>
        <a:ea typeface="DejaVu Sans" charset="0"/>
        <a:cs typeface="DejaVu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596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guideOptions xmlns="smNativeData" xmlns:pr="smNativeData" xmlns:p15="http://schemas.microsoft.com/office/powerpoint/2012/main" xmlns:p14="http://schemas.microsoft.com/office/powerpoint/2010/main" xmlns:mc="http://schemas.openxmlformats.org/markup-compatibility/2006" dt="1791229539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 showGuides="1">
      <p:cViewPr varScale="1">
        <p:scale>
          <a:sx n="49" d="100"/>
          <a:sy n="49" d="100"/>
        </p:scale>
        <p:origin x="768" y="48"/>
      </p:cViewPr>
      <p:guideLst>
        <p:guide orient="horz" pos="3596"/>
        <p:guide pos="6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" d="100"/>
        <a:sy n="9" d="100"/>
      </p:scale>
      <p:origin x="0" y="0"/>
    </p:cViewPr>
  </p:sorterViewPr>
  <p:notesViewPr>
    <p:cSldViewPr snapToObjects="1" showGuides="1">
      <p:cViewPr>
        <p:scale>
          <a:sx n="45" d="100"/>
          <a:sy n="45" d="100"/>
        </p:scale>
        <p:origin x="2036" y="356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wQAAD/HwAA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>
              <a:buNone/>
            </a:pPr>
            <a:endParaRPr lang="it-it" sz="1400" cap="none">
              <a:solidFill>
                <a:schemeClr val="accent6"/>
              </a:solidFill>
            </a:endParaR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BQUAAD+dgAAUDMAABAAAAAmAAAACAAAALwQAAD/HwAA"/>
              </a:ext>
            </a:extLst>
          </p:cNvSpPr>
          <p:nvPr>
            <p:ph type="subTitle" idx="1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 algn="ctr">
              <a:buNone/>
            </a:pPr>
            <a:endParaRPr lang="it-it" cap="non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wQAAD/HwAA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BQUAAD+dgAAUDMAABAAAAAmAAAACAAAADwQAAD/HwAA"/>
              </a:ext>
            </a:extLst>
          </p:cNvSpPr>
          <p:nvPr>
            <p:ph idx="1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wQAAD/HwAA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BQUAAADQAAAUDMAABAAAAAmAAAACAAAAD0QAAD/HwAA"/>
              </a:ext>
            </a:extLst>
          </p:cNvSpPr>
          <p:nvPr>
            <p:ph idx="1"/>
          </p:nvPr>
        </p:nvSpPr>
        <p:spPr>
          <a:xfrm>
            <a:off x="1886585" y="3263900"/>
            <a:ext cx="8519160" cy="507746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kIAABQUAAAJdwAAUDMAABAAAAAmAAAACAAAAD0QAAD/HwAA"/>
              </a:ext>
            </a:extLst>
          </p:cNvSpPr>
          <p:nvPr>
            <p:ph idx="1"/>
          </p:nvPr>
        </p:nvSpPr>
        <p:spPr>
          <a:xfrm>
            <a:off x="10831830" y="3263900"/>
            <a:ext cx="8518525" cy="507746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wQAAD/HwAA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5DgAABAAAAAmAAAACAAAAL0QAAD/HwAA"/>
              </a:ext>
            </a:extLst>
          </p:cNvSpPr>
          <p:nvPr>
            <p:ph type="subTitle" idx="1"/>
          </p:nvPr>
        </p:nvSpPr>
        <p:spPr>
          <a:xfrm>
            <a:off x="1891665" y="450850"/>
            <a:ext cx="17304385" cy="8797290"/>
          </a:xfrm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algn="ctr"/>
            <a:endParaRPr lang="it-it" cap="non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wQAAD/HwAA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BQUAAADQAAA+iIAABAAAAAmAAAACAAAAD0QAAD/HwAA"/>
              </a:ext>
            </a:extLst>
          </p:cNvSpPr>
          <p:nvPr>
            <p:ph idx="1"/>
          </p:nvPr>
        </p:nvSpPr>
        <p:spPr>
          <a:xfrm>
            <a:off x="1886585" y="3263900"/>
            <a:ext cx="851916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kIAABQUAAAJdwAAUDMAABAAAAAmAAAACAAAAD0QAAD/HwAA"/>
              </a:ext>
            </a:extLst>
          </p:cNvSpPr>
          <p:nvPr>
            <p:ph idx="1"/>
          </p:nvPr>
        </p:nvSpPr>
        <p:spPr>
          <a:xfrm>
            <a:off x="10831830" y="3263900"/>
            <a:ext cx="8518525" cy="507746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GUkAAADQAAASzMAABAAAAAmAAAACAAAAD0QAAD/HwAA"/>
              </a:ext>
            </a:extLst>
          </p:cNvSpPr>
          <p:nvPr>
            <p:ph idx="1"/>
          </p:nvPr>
        </p:nvSpPr>
        <p:spPr>
          <a:xfrm>
            <a:off x="1886585" y="5916295"/>
            <a:ext cx="851916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wQAAD/HwAA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BQUAAADQAAAUDMAABAAAAAmAAAACAAAAD0QAAD/HwAA"/>
              </a:ext>
            </a:extLst>
          </p:cNvSpPr>
          <p:nvPr>
            <p:ph idx="1"/>
          </p:nvPr>
        </p:nvSpPr>
        <p:spPr>
          <a:xfrm>
            <a:off x="1886585" y="3263900"/>
            <a:ext cx="8519160" cy="507746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kIAABQUAAAJdwAA+iIAABAAAAAmAAAACAAAAD0QAAD/HwAA"/>
              </a:ext>
            </a:extLst>
          </p:cNvSpPr>
          <p:nvPr>
            <p:ph idx="1"/>
          </p:nvPr>
        </p:nvSpPr>
        <p:spPr>
          <a:xfrm>
            <a:off x="10831830" y="3263900"/>
            <a:ext cx="8518525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kIAAGUkAAAJdwAASzMAABAAAAAmAAAACAAAAD0QAAD/HwAA"/>
              </a:ext>
            </a:extLst>
          </p:cNvSpPr>
          <p:nvPr>
            <p:ph idx="1"/>
          </p:nvPr>
        </p:nvSpPr>
        <p:spPr>
          <a:xfrm>
            <a:off x="10831830" y="5916295"/>
            <a:ext cx="8518525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wQAAD/HwAA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BQUAAADQAAA+iIAABAAAAAmAAAACAAAAD0QAAD/HwAA"/>
              </a:ext>
            </a:extLst>
          </p:cNvSpPr>
          <p:nvPr>
            <p:ph idx="1"/>
          </p:nvPr>
        </p:nvSpPr>
        <p:spPr>
          <a:xfrm>
            <a:off x="1886585" y="3263900"/>
            <a:ext cx="851916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kIAABQUAAAJdwAA+iIAABAAAAAmAAAACAAAAD0QAAD/HwAA"/>
              </a:ext>
            </a:extLst>
          </p:cNvSpPr>
          <p:nvPr>
            <p:ph idx="1"/>
          </p:nvPr>
        </p:nvSpPr>
        <p:spPr>
          <a:xfrm>
            <a:off x="10831830" y="3263900"/>
            <a:ext cx="8518525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GUkAAD+dgAASzMAABAAAAAmAAAACAAAAD0QAAD/HwAA"/>
              </a:ext>
            </a:extLst>
          </p:cNvSpPr>
          <p:nvPr>
            <p:ph idx="1"/>
          </p:nvPr>
        </p:nvSpPr>
        <p:spPr>
          <a:xfrm>
            <a:off x="1886585" y="5916295"/>
            <a:ext cx="17456785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wQAAD/HwAA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BQUAAD+dgAA+iIAABAAAAAmAAAACAAAAD0QAAD/HwAA"/>
              </a:ext>
            </a:extLst>
          </p:cNvSpPr>
          <p:nvPr>
            <p:ph idx="1"/>
          </p:nvPr>
        </p:nvSpPr>
        <p:spPr>
          <a:xfrm>
            <a:off x="1886585" y="3263900"/>
            <a:ext cx="17456785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GUkAAD+dgAASzMAABAAAAAmAAAACAAAAD0QAAD/HwAA"/>
              </a:ext>
            </a:extLst>
          </p:cNvSpPr>
          <p:nvPr>
            <p:ph idx="1"/>
          </p:nvPr>
        </p:nvSpPr>
        <p:spPr>
          <a:xfrm>
            <a:off x="1886585" y="5916295"/>
            <a:ext cx="17456785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cle3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wQAAD/HwAA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2FDb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BQUAAADQAAA+iIAABAAAAAmAAAACAAAAD0QAAD/HwAA"/>
              </a:ext>
            </a:extLst>
          </p:cNvSpPr>
          <p:nvPr>
            <p:ph idx="1"/>
          </p:nvPr>
        </p:nvSpPr>
        <p:spPr>
          <a:xfrm>
            <a:off x="1886585" y="3263900"/>
            <a:ext cx="851916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eGx7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kIAABQUAAAJdwAA+iIAABAAAAAmAAAACAAAAD0QAAD/HwAA"/>
              </a:ext>
            </a:extLst>
          </p:cNvSpPr>
          <p:nvPr>
            <p:ph idx="1"/>
          </p:nvPr>
        </p:nvSpPr>
        <p:spPr>
          <a:xfrm>
            <a:off x="10831830" y="3263900"/>
            <a:ext cx="8518525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GUkAAADQAAASzMAABAAAAAmAAAACAAAAD0QAAD/HwAA"/>
              </a:ext>
            </a:extLst>
          </p:cNvSpPr>
          <p:nvPr>
            <p:ph idx="1"/>
          </p:nvPr>
        </p:nvSpPr>
        <p:spPr>
          <a:xfrm>
            <a:off x="1886585" y="5916295"/>
            <a:ext cx="851916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aSjg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kIAAGUkAAAJdwAASzMAABAAAAAmAAAACAAAAD0QAAD/HwAA"/>
              </a:ext>
            </a:extLst>
          </p:cNvSpPr>
          <p:nvPr>
            <p:ph idx="1"/>
          </p:nvPr>
        </p:nvSpPr>
        <p:spPr>
          <a:xfrm>
            <a:off x="10831830" y="5916295"/>
            <a:ext cx="8518525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irkg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wQAAD/HwAA"/>
              </a:ext>
            </a:extLst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0" tIns="0" rIns="0" bIns="0" numCol="1" spcCol="215900" anchor="ctr">
            <a:prstTxWarp prst="textNoShape">
              <a:avLst/>
            </a:prstTxWarp>
          </a:bodyPr>
          <a:lstStyle/>
          <a:p>
            <a:pPr indent="0"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3" name="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BQUAAAvLgAA+iIAABAAAAAmAAAACAAAAD0QAAD/HwAA"/>
              </a:ext>
            </a:extLst>
          </p:cNvSpPr>
          <p:nvPr>
            <p:ph idx="6"/>
          </p:nvPr>
        </p:nvSpPr>
        <p:spPr>
          <a:xfrm>
            <a:off x="1886585" y="3263900"/>
            <a:ext cx="562102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4" name="PlaceHolder 3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i8AABQUAAB+UgAA+iIAABAAAAAmAAAACAAAAD0QAAD/HwAA"/>
              </a:ext>
            </a:extLst>
          </p:cNvSpPr>
          <p:nvPr>
            <p:ph idx="5"/>
          </p:nvPr>
        </p:nvSpPr>
        <p:spPr>
          <a:xfrm>
            <a:off x="7788910" y="3263900"/>
            <a:ext cx="562102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5" name="PlaceHolder 4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v5kQ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FQAABQUAADMdgAA+iIAABAAAAAmAAAACAAAAD0QAAD/HwAA"/>
              </a:ext>
            </a:extLst>
          </p:cNvSpPr>
          <p:nvPr>
            <p:ph idx="4"/>
          </p:nvPr>
        </p:nvSpPr>
        <p:spPr>
          <a:xfrm>
            <a:off x="13690600" y="3263900"/>
            <a:ext cx="562102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6" name="PlaceHolder 5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CEaL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GUkAAAvLgAASzMAABAAAAAmAAAACAAAAD0QAAD/HwAA"/>
              </a:ext>
            </a:extLst>
          </p:cNvSpPr>
          <p:nvPr>
            <p:ph idx="3"/>
          </p:nvPr>
        </p:nvSpPr>
        <p:spPr>
          <a:xfrm>
            <a:off x="1886585" y="5916295"/>
            <a:ext cx="562102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7" name="PlaceHolder 6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6i8AAGUkAAB+UgAASzMAABAAAAAmAAAACAAAAD0QAAD/HwAA"/>
              </a:ext>
            </a:extLst>
          </p:cNvSpPr>
          <p:nvPr>
            <p:ph idx="2"/>
          </p:nvPr>
        </p:nvSpPr>
        <p:spPr>
          <a:xfrm>
            <a:off x="7788910" y="5916295"/>
            <a:ext cx="562102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  <p:sp>
        <p:nvSpPr>
          <p:cNvPr id="8" name="PlaceHolder 7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AA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FQAAGUkAADMdgAASzMAABAAAAAmAAAACAAAAD0QAAD/HwAA"/>
              </a:ext>
            </a:extLst>
          </p:cNvSpPr>
          <p:nvPr>
            <p:ph idx="1"/>
          </p:nvPr>
        </p:nvSpPr>
        <p:spPr>
          <a:xfrm>
            <a:off x="13690600" y="5916295"/>
            <a:ext cx="5621020" cy="2421890"/>
          </a:xfrm>
          <a:noFill/>
          <a:ln>
            <a:noFill/>
          </a:ln>
        </p:spPr>
        <p:txBody>
          <a:bodyPr vert="horz" wrap="square" lIns="0" tIns="0" rIns="0" bIns="0" numCol="1" spcCol="215900" anchor="t">
            <a:prstTxWarp prst="textNoShape">
              <a:avLst/>
            </a:prstTxWarp>
          </a:bodyPr>
          <a:lstStyle/>
          <a:p>
            <a:pPr indent="0">
              <a:spcBef>
                <a:spcPts val="1415"/>
              </a:spcBef>
              <a:buNone/>
            </a:pPr>
            <a:endParaRPr lang="it-it" sz="1400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8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CwAAAA0AAAAAAAAAAAAAAACsewAATRE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AAAAAEAAAAAAAAAAAAAAAAAAAAAAAAAAAAAAAAAAAAAAAAAAAAAAAJ/f38AAAAAA8zMzADAwP8Af39/AAAAAAAAAAAAAAAAAAAAAAAAAAAAIQAAABgAAAAUAAAAAAAAAAAAAACsewAATREAABAAAAAmAAAACAAAAP//////////"/>
              </a:ext>
            </a:extLst>
          </p:cNvSpPr>
          <p:nvPr/>
        </p:nvSpPr>
        <p:spPr>
          <a:xfrm>
            <a:off x="0" y="0"/>
            <a:ext cx="20104100" cy="2812415"/>
          </a:xfrm>
          <a:custGeom>
            <a:avLst/>
            <a:gdLst/>
            <a:ahLst/>
            <a:cxnLst/>
            <a:rect l="0" t="0" r="20104100" b="2812415"/>
            <a:pathLst>
              <a:path w="20104100" h="2812415">
                <a:moveTo>
                  <a:pt x="20103734" y="0"/>
                </a:moveTo>
                <a:lnTo>
                  <a:pt x="0" y="0"/>
                </a:lnTo>
                <a:lnTo>
                  <a:pt x="0" y="2812196"/>
                </a:lnTo>
                <a:lnTo>
                  <a:pt x="20103734" y="2812196"/>
                </a:lnTo>
                <a:lnTo>
                  <a:pt x="20103734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  <a:effectLst/>
        </p:spPr>
      </p:sp>
      <p:sp>
        <p:nvSpPr>
          <p:cNvPr id="3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wsAAMYCAAAWdgAAcg4AABAAAAAmAAAACAAAAL8fAAD//8EB"/>
              </a:ext>
            </a:extLst>
          </p:cNvSpPr>
          <p:nvPr>
            <p:ph type="title"/>
          </p:nvPr>
        </p:nvSpPr>
        <p:spPr>
          <a:xfrm>
            <a:off x="1891665" y="450850"/>
            <a:ext cx="17304385" cy="18973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5240" rIns="0" bIns="0" numCol="1" spcCol="215900" anchor="t">
            <a:prstTxWarp prst="textNoShape">
              <a:avLst/>
            </a:prstTxWarp>
          </a:bodyPr>
          <a:lstStyle/>
          <a:p>
            <a:pPr indent="0">
              <a:buNone/>
            </a:pPr>
            <a:r>
              <a:rPr lang="it-it" sz="7500" cap="none">
                <a:solidFill>
                  <a:schemeClr val="accent6"/>
                </a:solidFill>
              </a:rPr>
              <a:t>Fai clic per modificare il formato del testo del titolo</a:t>
            </a:r>
          </a:p>
        </p:txBody>
      </p:sp>
      <p:sp>
        <p:nvSpPr>
          <p:cNvPr id="4" name="PlaceHolder 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wsAABQUAAD+dgAAUDMAABAAAAAmAAAACAAAAL8fAAD//8EB"/>
              </a:ext>
            </a:extLst>
          </p:cNvSpPr>
          <p:nvPr>
            <p:ph type="body"/>
          </p:nvPr>
        </p:nvSpPr>
        <p:spPr>
          <a:xfrm>
            <a:off x="1886585" y="3263900"/>
            <a:ext cx="17456785" cy="50774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5240" rIns="0" bIns="0" numCol="1" spcCol="215900" anchor="t">
            <a:prstTxWarp prst="textNoShape">
              <a:avLst/>
            </a:prstTxWarp>
          </a:bodyPr>
          <a:lstStyle/>
          <a:p>
            <a:pPr marL="431800" indent="-323850">
              <a:spcBef>
                <a:spcPts val="1415"/>
              </a:spcBef>
              <a:buClrTx/>
              <a:buSzPts val="3375"/>
              <a:buFont typeface="Wingdings" charset="2"/>
              <a:buChar char=""/>
            </a:pPr>
            <a:r>
              <a:rPr lang="it-it" sz="7500" cap="none">
                <a:solidFill>
                  <a:schemeClr val="accent6"/>
                </a:solidFill>
              </a:rPr>
              <a:t>Fai clic per modificare il formato del testo della struttura</a:t>
            </a:r>
          </a:p>
          <a:p>
            <a:pPr marL="864235" lvl="1" indent="-323850">
              <a:spcBef>
                <a:spcPts val="1130"/>
              </a:spcBef>
              <a:buClrTx/>
              <a:buSzPts val="5625"/>
              <a:buFont typeface="Symbol" pitchFamily="1" charset="2"/>
              <a:buChar char=""/>
            </a:pPr>
            <a:r>
              <a:rPr lang="it-it" sz="7500" cap="none">
                <a:solidFill>
                  <a:schemeClr val="accent6"/>
                </a:solidFill>
              </a:rPr>
              <a:t>Secondo livello struttura</a:t>
            </a:r>
            <a:endParaRPr lang="it-it" sz="7500" cap="none">
              <a:solidFill>
                <a:srgbClr val="F79646"/>
              </a:solidFill>
            </a:endParaRPr>
          </a:p>
          <a:p>
            <a:pPr marL="1296035" lvl="2" indent="-288290">
              <a:spcBef>
                <a:spcPts val="850"/>
              </a:spcBef>
              <a:buClrTx/>
              <a:buSzPts val="3375"/>
              <a:buFont typeface="Wingdings" charset="2"/>
              <a:buChar char=""/>
            </a:pPr>
            <a:r>
              <a:rPr lang="it-it" sz="7500" cap="none">
                <a:solidFill>
                  <a:srgbClr val="F79646"/>
                </a:solidFill>
              </a:rPr>
              <a:t>Terzo livello struttura</a:t>
            </a:r>
          </a:p>
          <a:p>
            <a:pPr marL="1727835" lvl="3" indent="-215900">
              <a:spcBef>
                <a:spcPts val="565"/>
              </a:spcBef>
              <a:buClrTx/>
              <a:buSzPts val="5625"/>
              <a:buFont typeface="Symbol" pitchFamily="1" charset="2"/>
              <a:buChar char=""/>
            </a:pPr>
            <a:r>
              <a:rPr lang="it-it" sz="7500" cap="none">
                <a:solidFill>
                  <a:srgbClr val="F79646"/>
                </a:solidFill>
              </a:rPr>
              <a:t>Quarto livello struttura</a:t>
            </a:r>
          </a:p>
          <a:p>
            <a:pPr marL="2160270" lvl="4" indent="-215900">
              <a:spcBef>
                <a:spcPts val="280"/>
              </a:spcBef>
              <a:buClrTx/>
              <a:buSzPts val="3375"/>
              <a:buFont typeface="Wingdings" charset="2"/>
              <a:buChar char=""/>
            </a:pPr>
            <a:r>
              <a:rPr lang="it-it" sz="7500" cap="none">
                <a:solidFill>
                  <a:srgbClr val="F79646"/>
                </a:solidFill>
              </a:rPr>
              <a:t>Quinto livello struttura</a:t>
            </a:r>
          </a:p>
          <a:p>
            <a:pPr marL="2592070" lvl="5" indent="-215900">
              <a:spcBef>
                <a:spcPts val="280"/>
              </a:spcBef>
              <a:buClrTx/>
              <a:buSzPts val="3375"/>
              <a:buFont typeface="Wingdings" charset="2"/>
              <a:buChar char=""/>
            </a:pPr>
            <a:r>
              <a:rPr lang="it-it" sz="7500" cap="none">
                <a:solidFill>
                  <a:srgbClr val="F79646"/>
                </a:solidFill>
              </a:rPr>
              <a:t>Sesto livello struttura</a:t>
            </a:r>
          </a:p>
          <a:p>
            <a:pPr marL="3023870" lvl="6" indent="-215900">
              <a:spcBef>
                <a:spcPts val="280"/>
              </a:spcBef>
              <a:buClrTx/>
              <a:buSzPts val="3375"/>
              <a:buFont typeface="Wingdings" charset="2"/>
              <a:buChar char=""/>
            </a:pPr>
            <a:r>
              <a:rPr lang="it-it" sz="7500" cap="none">
                <a:solidFill>
                  <a:srgbClr val="F79646"/>
                </a:solidFill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latin typeface="Calibri" pitchFamily="2" charset="0"/>
          <a:ea typeface="SimSun" charset="0"/>
          <a:cs typeface="Times New Roman" pitchFamily="1" charset="0"/>
        </a:defRPr>
      </a:lvl1pPr>
      <a:lvl2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Arial" pitchFamily="2" charset="0"/>
          <a:ea typeface="DejaVu Sans" charset="0"/>
          <a:cs typeface="DejaVu Sans" charset="0"/>
        </a:defRPr>
      </a:lvl2pPr>
      <a:lvl3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Arial" pitchFamily="2" charset="0"/>
          <a:ea typeface="DejaVu Sans" charset="0"/>
          <a:cs typeface="DejaVu Sans" charset="0"/>
        </a:defRPr>
      </a:lvl3pPr>
      <a:lvl4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Arial" pitchFamily="2" charset="0"/>
          <a:ea typeface="DejaVu Sans" charset="0"/>
          <a:cs typeface="DejaVu Sans" charset="0"/>
        </a:defRPr>
      </a:lvl4pPr>
      <a:lvl5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Arial" pitchFamily="2" charset="0"/>
          <a:ea typeface="DejaVu Sans" charset="0"/>
          <a:cs typeface="DejaVu Sans" charset="0"/>
        </a:defRPr>
      </a:lvl5pPr>
      <a:lvl6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Arial" pitchFamily="2" charset="0"/>
          <a:ea typeface="DejaVu Sans" charset="0"/>
          <a:cs typeface="DejaVu Sans" charset="0"/>
        </a:defRPr>
      </a:lvl6pPr>
      <a:lvl7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Arial" pitchFamily="2" charset="0"/>
          <a:ea typeface="DejaVu Sans" charset="0"/>
          <a:cs typeface="DejaVu Sans" charset="0"/>
        </a:defRPr>
      </a:lvl7pPr>
      <a:lvl8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Arial" pitchFamily="2" charset="0"/>
          <a:ea typeface="DejaVu Sans" charset="0"/>
          <a:cs typeface="DejaVu Sans" charset="0"/>
        </a:defRPr>
      </a:lvl8pPr>
      <a:lvl9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Arial" pitchFamily="2" charset="0"/>
          <a:ea typeface="DejaVu Sans" charset="0"/>
          <a:cs typeface="DejaVu Sans" charset="0"/>
        </a:defRPr>
      </a:lvl9pPr>
    </p:titleStyle>
    <p:bodyStyle>
      <a:lvl1pPr marL="342900" marR="0" indent="-3429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1pPr>
      <a:lvl2pPr marL="742950" marR="0" indent="-28575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2pPr>
      <a:lvl3pPr marL="1143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3pPr>
      <a:lvl4pPr marL="1600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4pPr>
      <a:lvl5pPr marL="20574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5pPr>
      <a:lvl6pPr marL="25146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6pPr>
      <a:lvl7pPr marL="29718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;p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CwAAAA0AAAAAAAAAAAAAAACsewAAOwwAAAAAAAAAAAAAAAAAAAEAAABQAAAAAAAAAAAA4D8AAAAAAADgPwAAAAAAAOA/AAAAAAAA4D8AAAAAAADgPwAAAAAAAOA/AAAAAAAA4D8AAAAAAADgPwAAAAAAAOA/AAAAAAAA4D8CAAAAjAAAAAEAAAAAAAAAAAA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AP///wEAAAAAAAAAAAAAAAAAAAAAAAAAAAAAAAAAAAAAAAAAAAAAAAJ/f38A7uzhA8zMzADAwP8Af39/AAAAAAAAAAAAAAAAAAAAAAAAAAAAIQAAABgAAAAUAAAAAAAAAAE6AACsewAAPEYAABAAAAAmAAAACAAAAP//////////"/>
              </a:ext>
            </a:extLst>
          </p:cNvSpPr>
          <p:nvPr/>
        </p:nvSpPr>
        <p:spPr>
          <a:xfrm>
            <a:off x="0" y="9429115"/>
            <a:ext cx="20104100" cy="1988185"/>
          </a:xfrm>
          <a:custGeom>
            <a:avLst/>
            <a:gdLst/>
            <a:ahLst/>
            <a:cxnLst/>
            <a:rect l="0" t="0" r="20104100" b="1988185"/>
            <a:pathLst>
              <a:path w="20104100" h="1988185">
                <a:moveTo>
                  <a:pt x="20103734" y="0"/>
                </a:moveTo>
                <a:lnTo>
                  <a:pt x="0" y="0"/>
                </a:lnTo>
                <a:lnTo>
                  <a:pt x="0" y="1988142"/>
                </a:lnTo>
                <a:lnTo>
                  <a:pt x="20103734" y="1988142"/>
                </a:lnTo>
                <a:lnTo>
                  <a:pt x="2010373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</p:sp>
      <p:sp>
        <p:nvSpPr>
          <p:cNvPr id="3" name="Google Shape;36;p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CwAAAA0AAAAAAAAAAAAAAACsewAAFzo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AAAAAOn///+sewAAADoAABAAAAAmAAAACAAAAP//////////"/>
              </a:ext>
            </a:extLst>
          </p:cNvSpPr>
          <p:nvPr/>
        </p:nvSpPr>
        <p:spPr>
          <a:xfrm>
            <a:off x="0" y="-14605"/>
            <a:ext cx="20104100" cy="9443085"/>
          </a:xfrm>
          <a:custGeom>
            <a:avLst/>
            <a:gdLst/>
            <a:ahLst/>
            <a:cxnLst/>
            <a:rect l="0" t="0" r="20104100" b="9443085"/>
            <a:pathLst>
              <a:path w="20104100" h="9443085">
                <a:moveTo>
                  <a:pt x="20103880" y="0"/>
                </a:moveTo>
                <a:lnTo>
                  <a:pt x="0" y="0"/>
                </a:lnTo>
                <a:lnTo>
                  <a:pt x="0" y="9443039"/>
                </a:lnTo>
                <a:lnTo>
                  <a:pt x="20103880" y="9443039"/>
                </a:lnTo>
                <a:lnTo>
                  <a:pt x="20103880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  <a:effectLst/>
        </p:spPr>
      </p:sp>
      <p:sp>
        <p:nvSpPr>
          <p:cNvPr id="4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DXvA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MQ4AAOUNAACfbQAA3RsAABAAAAAmAAAACAAAAD2QAAD/HwAA"/>
              </a:ext>
            </a:extLst>
          </p:cNvSpPr>
          <p:nvPr>
            <p:ph type="title"/>
          </p:nvPr>
        </p:nvSpPr>
        <p:spPr>
          <a:xfrm>
            <a:off x="2306955" y="2258695"/>
            <a:ext cx="15513050" cy="2270760"/>
          </a:xfrm>
          <a:noFill/>
          <a:ln>
            <a:noFill/>
          </a:ln>
        </p:spPr>
        <p:txBody>
          <a:bodyPr vert="horz" wrap="square" lIns="0" tIns="15240" rIns="0" bIns="0" numCol="1" spcCol="215900" anchor="t">
            <a:prstTxWarp prst="textNoShape">
              <a:avLst/>
            </a:prstTxWarp>
          </a:bodyPr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7500" b="1" cap="none">
                <a:solidFill>
                  <a:srgbClr val="FFFFFF"/>
                </a:solidFill>
              </a:rPr>
              <a:t>I CENTRI PER LE FAMIGLIE </a:t>
            </a:r>
          </a:p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7500" b="1" cap="none">
                <a:solidFill>
                  <a:srgbClr val="FFFFFF"/>
                </a:solidFill>
              </a:rPr>
              <a:t>DELLA COOP. OBIETTIVO UOMO</a:t>
            </a:r>
            <a:endParaRPr lang="it-it" sz="7500" cap="none">
              <a:solidFill>
                <a:srgbClr val="000000"/>
              </a:solidFill>
            </a:endParaRPr>
          </a:p>
        </p:txBody>
      </p:sp>
      <p:sp>
        <p:nvSpPr>
          <p:cNvPr id="5" name="Google Shape;38;p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Nc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qIIr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Yw8AAN0bAACedQAATyUAABAAAAAmAAAACAAAAP//////////"/>
              </a:ext>
            </a:extLst>
          </p:cNvSpPr>
          <p:nvPr/>
        </p:nvSpPr>
        <p:spPr>
          <a:xfrm>
            <a:off x="2501265" y="4529455"/>
            <a:ext cx="16618585" cy="15354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36525" rIns="0" bIns="0" numCol="1" spcCol="215900" anchor="t"/>
          <a:lstStyle/>
          <a:p>
            <a:pPr marL="12700" indent="-635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850" b="1" cap="none">
                <a:solidFill>
                  <a:srgbClr val="231F20"/>
                </a:solidFill>
              </a:rPr>
              <a:t>4 CENTRI PER 4 MUNICIPI DI ROMA CAPITALE</a:t>
            </a:r>
            <a:endParaRPr lang="it-it" sz="4850" cap="none"/>
          </a:p>
          <a:p>
            <a:pPr marL="12700" indent="-635" defTabSz="914400">
              <a:lnSpc>
                <a:spcPct val="100000"/>
              </a:lnSpc>
              <a:spcBef>
                <a:spcPts val="1070"/>
              </a:spcBef>
              <a:tabLst>
                <a:tab pos="0" algn="l"/>
              </a:tabLst>
              <a:defRPr lang="en-us" sz="4850" b="1" i="1" cap="none">
                <a:solidFill>
                  <a:srgbClr val="231F20"/>
                </a:solidFill>
              </a:defRPr>
            </a:pPr>
            <a:r>
              <a:t>Il lavoro nelle scuole</a:t>
            </a:r>
          </a:p>
        </p:txBody>
      </p:sp>
      <p:sp>
        <p:nvSpPr>
          <p:cNvPr id="6" name="Google Shape;39;p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M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/g4AAOY8AABVLAAAQUEAABAAAAAmAAAACAAAAP//////////"/>
              </a:ext>
            </a:extLst>
          </p:cNvSpPr>
          <p:nvPr/>
        </p:nvSpPr>
        <p:spPr>
          <a:xfrm>
            <a:off x="2437130" y="9899650"/>
            <a:ext cx="4769485" cy="708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2065" rIns="0" bIns="0" numCol="1" spcCol="215900" anchor="t"/>
          <a:lstStyle/>
          <a:p>
            <a:pPr marL="12700"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2450" b="1" cap="none">
                <a:solidFill>
                  <a:srgbClr val="FFFFFF"/>
                </a:solidFill>
              </a:rPr>
              <a:t>Conferenza nazionale sulla famiglia</a:t>
            </a:r>
            <a:endParaRPr lang="it-it" sz="2450" cap="none"/>
          </a:p>
          <a:p>
            <a:pPr marL="13970"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2200" cap="none">
                <a:solidFill>
                  <a:srgbClr val="F17B00"/>
                </a:solidFill>
              </a:rPr>
              <a:t>Ottobre - Dicembre 2026</a:t>
            </a:r>
            <a:endParaRPr lang="it-it" sz="2200" cap="none"/>
          </a:p>
        </p:txBody>
      </p:sp>
      <p:pic>
        <p:nvPicPr>
          <p:cNvPr id="7" name="Google Shape;40;p1"/>
          <p:cNvPic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Y/7Dah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HM/AAARPQAAz0MAAPdB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314305" y="9926955"/>
            <a:ext cx="708660" cy="79629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Google Shape;41;p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CwAAAA0AAAAAAAAAAAAAAACsewAAOwwAAAAAAAAAAAAAAAAAAAEAAABQAAAAAAAAAAAA4D8AAAAAAADgPwAAAAAAAOA/AAAAAAAA4D8AAAAAAADgPwAAAAAAAOA/AAAAAAAA4D8AAAAAAADgPwAAAAAAAOA/AAAAAAAA4D8CAAAAjAAAAAEAAAAAAAAAumE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mEAAP///wEAAAAAAAAAAAAAAAAAAAAAAAAAAAAAAAAAAAAAAAAAAAAAAAJ/f38A7uzhA8zMzADAwP8Af39/AAAAAAAAAAAAAAAAAAAAAAAAAAAAIQAAABgAAAAUAAAAAAAAANT///+sewAADwwAABAAAAAmAAAACAAAAP//////////"/>
              </a:ext>
            </a:extLst>
          </p:cNvSpPr>
          <p:nvPr/>
        </p:nvSpPr>
        <p:spPr>
          <a:xfrm>
            <a:off x="0" y="-27940"/>
            <a:ext cx="20104100" cy="1988185"/>
          </a:xfrm>
          <a:custGeom>
            <a:avLst/>
            <a:gdLst/>
            <a:ahLst/>
            <a:cxnLst/>
            <a:rect l="0" t="0" r="20104100" b="1988185"/>
            <a:pathLst>
              <a:path w="20104100" h="1988185">
                <a:moveTo>
                  <a:pt x="20103734" y="0"/>
                </a:moveTo>
                <a:lnTo>
                  <a:pt x="0" y="0"/>
                </a:lnTo>
                <a:lnTo>
                  <a:pt x="0" y="1988142"/>
                </a:lnTo>
                <a:lnTo>
                  <a:pt x="20103734" y="1988142"/>
                </a:lnTo>
                <a:lnTo>
                  <a:pt x="20103734" y="0"/>
                </a:lnTo>
                <a:close/>
              </a:path>
            </a:pathLst>
          </a:custGeom>
          <a:solidFill>
            <a:srgbClr val="BA6100"/>
          </a:solidFill>
          <a:ln>
            <a:noFill/>
          </a:ln>
          <a:effectLst/>
        </p:spPr>
      </p:sp>
      <p:sp>
        <p:nvSpPr>
          <p:cNvPr id="9" name="Google Shape;42;p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Q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ykQAAOY8AABTaQAAuEEAABAAAAAmAAAACAAAAP//////////"/>
              </a:ext>
            </a:extLst>
          </p:cNvSpPr>
          <p:nvPr/>
        </p:nvSpPr>
        <p:spPr>
          <a:xfrm>
            <a:off x="11182350" y="9899650"/>
            <a:ext cx="5939155" cy="7835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2700" rIns="0" bIns="0" numCol="1" spcCol="215900" anchor="t"/>
          <a:lstStyle/>
          <a:p>
            <a:pPr marL="12700" defTabSz="914400">
              <a:lnSpc>
                <a:spcPct val="106000"/>
              </a:lnSpc>
              <a:tabLst>
                <a:tab pos="0" algn="l"/>
              </a:tabLst>
            </a:pPr>
            <a:r>
              <a:rPr lang="en-us" sz="2450" b="1" cap="none">
                <a:solidFill>
                  <a:srgbClr val="FFFFFF"/>
                </a:solidFill>
              </a:rPr>
              <a:t>Presidenza del Consiglio dei Ministri Dipartimento per le politiche della famiglia</a:t>
            </a:r>
            <a:endParaRPr lang="it-it" sz="2450" cap="none"/>
          </a:p>
        </p:txBody>
      </p:sp>
      <p:sp>
        <p:nvSpPr>
          <p:cNvPr id="10" name="Google Shape;43;p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I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AA8AAGcDAABhJwAAZwkAABAAAAAmAAAACAAAAP//////////"/>
              </a:ext>
            </a:extLst>
          </p:cNvSpPr>
          <p:nvPr/>
        </p:nvSpPr>
        <p:spPr>
          <a:xfrm>
            <a:off x="2438400" y="553085"/>
            <a:ext cx="3963035" cy="9753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1430" rIns="0" bIns="0" numCol="1" spcCol="215900" anchor="t"/>
          <a:lstStyle/>
          <a:p>
            <a:pPr marL="12700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300" b="1" cap="none">
                <a:solidFill>
                  <a:srgbClr val="FFFFFF"/>
                </a:solidFill>
              </a:rPr>
              <a:t>I Centri per la famiglia</a:t>
            </a:r>
            <a:endParaRPr lang="it-it" sz="3300" cap="none"/>
          </a:p>
          <a:p>
            <a:pPr marL="12700" defTabSz="914400">
              <a:lnSpc>
                <a:spcPct val="100000"/>
              </a:lnSpc>
              <a:spcBef>
                <a:spcPts val="110"/>
              </a:spcBef>
              <a:tabLst>
                <a:tab pos="0" algn="l"/>
              </a:tabLst>
            </a:pPr>
            <a:r>
              <a:rPr lang="en-us" sz="2850" cap="none">
                <a:solidFill>
                  <a:srgbClr val="FFFFFF"/>
                </a:solidFill>
              </a:rPr>
              <a:t>Milano 8 ottobre 2026</a:t>
            </a:r>
            <a:endParaRPr lang="it-it" sz="2850" cap="none"/>
          </a:p>
        </p:txBody>
      </p:sp>
      <p:sp>
        <p:nvSpPr>
          <p:cNvPr id="11" name="Google Shape;44;p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Nc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Yw8AAPooAACfZgAAkTMAABAAAAAmAAAACAAAAP//////////"/>
              </a:ext>
            </a:extLst>
          </p:cNvSpPr>
          <p:nvPr/>
        </p:nvSpPr>
        <p:spPr>
          <a:xfrm>
            <a:off x="2501265" y="6661150"/>
            <a:ext cx="14180820" cy="17214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36525" rIns="0" bIns="0" numCol="1" spcCol="215900" anchor="t"/>
          <a:lstStyle/>
          <a:p>
            <a:pPr marL="12700" defTabSz="914400">
              <a:lnSpc>
                <a:spcPct val="118000"/>
              </a:lnSpc>
              <a:tabLst>
                <a:tab pos="0" algn="l"/>
              </a:tabLst>
            </a:pPr>
            <a:r>
              <a:rPr lang="en-us" sz="5650" b="1" cap="none">
                <a:solidFill>
                  <a:srgbClr val="FFFFFF"/>
                </a:solidFill>
              </a:rPr>
              <a:t>Marco Conserva e Silvia Trombetta</a:t>
            </a:r>
            <a:endParaRPr lang="it-it" sz="5650" cap="none"/>
          </a:p>
          <a:p>
            <a:pPr marL="12700" indent="-635" defTabSz="914400">
              <a:lnSpc>
                <a:spcPct val="115000"/>
              </a:lnSpc>
              <a:spcBef>
                <a:spcPts val="220"/>
              </a:spcBef>
              <a:tabLst>
                <a:tab pos="0" algn="l"/>
              </a:tabLst>
            </a:pPr>
            <a:r>
              <a:rPr lang="en-us" sz="4800" b="1" cap="none">
                <a:solidFill>
                  <a:srgbClr val="231F20"/>
                </a:solidFill>
              </a:rPr>
              <a:t>Educatori Professionali </a:t>
            </a:r>
            <a:endParaRPr lang="it-it" sz="4800" cap="non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;p 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CwAAAA0AAAAAAAAAAAAAAACsewAATRE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YLC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AAAAAAAAAACsewAATREAABAAAAAmAAAACAAAAP//////////"/>
              </a:ext>
            </a:extLst>
          </p:cNvSpPr>
          <p:nvPr/>
        </p:nvSpPr>
        <p:spPr>
          <a:xfrm>
            <a:off x="0" y="0"/>
            <a:ext cx="20104100" cy="2812415"/>
          </a:xfrm>
          <a:custGeom>
            <a:avLst/>
            <a:gdLst/>
            <a:ahLst/>
            <a:cxnLst/>
            <a:rect l="0" t="0" r="20104100" b="2812415"/>
            <a:pathLst>
              <a:path w="20104100" h="2812415">
                <a:moveTo>
                  <a:pt x="20103734" y="0"/>
                </a:moveTo>
                <a:lnTo>
                  <a:pt x="0" y="0"/>
                </a:lnTo>
                <a:lnTo>
                  <a:pt x="0" y="2812196"/>
                </a:lnTo>
                <a:lnTo>
                  <a:pt x="20103734" y="2812196"/>
                </a:lnTo>
                <a:lnTo>
                  <a:pt x="20103734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  <a:effectLst/>
        </p:spPr>
      </p:sp>
      <p:sp>
        <p:nvSpPr>
          <p:cNvPr id="3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LgwAAMYCAAAocwAAcw4AABAAAAAmAAAACAAAAD2QAAD/HwAA"/>
              </a:ext>
            </a:extLst>
          </p:cNvSpPr>
          <p:nvPr>
            <p:ph type="title"/>
          </p:nvPr>
        </p:nvSpPr>
        <p:spPr>
          <a:xfrm>
            <a:off x="1979930" y="450850"/>
            <a:ext cx="16739870" cy="1898015"/>
          </a:xfrm>
          <a:noFill/>
          <a:ln>
            <a:noFill/>
          </a:ln>
        </p:spPr>
        <p:txBody>
          <a:bodyPr vert="horz" wrap="square" lIns="0" tIns="15240" rIns="0" bIns="0" numCol="1" spcCol="215900" anchor="t">
            <a:prstTxWarp prst="textNoShape">
              <a:avLst/>
            </a:prstTxWarp>
          </a:bodyPr>
          <a:lstStyle/>
          <a:p>
            <a:pPr marL="12700" indent="0" defTabSz="914400">
              <a:lnSpc>
                <a:spcPct val="119000"/>
              </a:lnSpc>
              <a:buNone/>
              <a:tabLst>
                <a:tab pos="0" algn="l"/>
              </a:tabLst>
            </a:pPr>
            <a:r>
              <a:rPr lang="en-us" sz="6000" b="1" cap="none">
                <a:solidFill>
                  <a:srgbClr val="FFFFFF"/>
                </a:solidFill>
              </a:rPr>
              <a:t>I CENTRI DELLA COOP. OBIETTIVO UOMO</a:t>
            </a:r>
            <a:endParaRPr lang="it-it" sz="6000" cap="none">
              <a:solidFill>
                <a:srgbClr val="000000"/>
              </a:solidFill>
            </a:endParaRPr>
          </a:p>
          <a:p>
            <a:pPr marL="12700" indent="0" algn="ctr" defTabSz="914400">
              <a:lnSpc>
                <a:spcPct val="118000"/>
              </a:lnSpc>
              <a:buNone/>
              <a:tabLst>
                <a:tab pos="0" algn="l"/>
              </a:tabLst>
            </a:pPr>
            <a:r>
              <a:rPr lang="en-us" sz="4850" b="1" cap="none">
                <a:solidFill>
                  <a:srgbClr val="000000"/>
                </a:solidFill>
              </a:rPr>
              <a:t>4 Centri per 4 Municipi</a:t>
            </a:r>
            <a:endParaRPr lang="it-it" sz="4850" cap="none">
              <a:solidFill>
                <a:srgbClr val="000000"/>
              </a:solidFill>
            </a:endParaRPr>
          </a:p>
        </p:txBody>
      </p:sp>
      <p:grpSp>
        <p:nvGrpSpPr>
          <p:cNvPr id="4" name="Google Shape;51;p 5"/>
          <p:cNvGrp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Y/7DahMAAAAlAAAAAQAAAA8BAAAAkAAAAEgAAACQAAAASAAAAAAAAAAAAAAAAAAAABcAAAAUAAAAAAAAAAAAAAD/fwAA/38AAAAAAAAJAAAABAAAADsBAAAfAAAAVAAAAAAAAAAAAAAAAAAAAAAAAAAAAAAAAAAAAAAAAAAAAAAAAAAAAAAAAAAAAAAAAAAAAAAAAAAAAAAAAAAAAAAAAAAAAAAAAAAAAAAAAAAAAAAAAAAAACEAAAAYAAAAFAAAAPIHAAAYEgAAGyEAAOxDAAAQAAAAJgAAAAgAAAD/////AAAAAA=="/>
              </a:ext>
            </a:extLst>
          </p:cNvGrpSpPr>
          <p:nvPr/>
        </p:nvGrpSpPr>
        <p:grpSpPr>
          <a:xfrm>
            <a:off x="1291590" y="2941320"/>
            <a:ext cx="4090035" cy="8100060"/>
            <a:chOff x="1291590" y="2941320"/>
            <a:chExt cx="4090035" cy="8100060"/>
          </a:xfrm>
        </p:grpSpPr>
        <p:sp>
          <p:nvSpPr>
            <p:cNvPr id="9" name="Google Shape;52;p 4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HgkAABgSAAAbIQAA7EMAAAAAAAAmAAAACAAAAP//////////"/>
                </a:ext>
              </a:extLst>
            </p:cNvSpPr>
            <p:nvPr/>
          </p:nvSpPr>
          <p:spPr>
            <a:xfrm>
              <a:off x="1482090" y="2941320"/>
              <a:ext cx="3899535" cy="8100060"/>
            </a:xfrm>
            <a:prstGeom prst="rect">
              <a:avLst/>
            </a:prstGeom>
            <a:solidFill>
              <a:srgbClr val="F17B00"/>
            </a:solidFill>
            <a:ln>
              <a:noFill/>
            </a:ln>
            <a:effectLst/>
          </p:spPr>
        </p:sp>
        <p:sp>
          <p:nvSpPr>
            <p:cNvPr id="8" name="Google Shape;53;p 4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EAAAAAAAAA////AP///wgAAAAAAAAAAAAAAAAAAAAAAAAAAAAAAAAAAAAAeAAAAAEAAABAAAAAAAAAAAAAAABaAAAAAAAAAAAAAAAAAAAAAAAAAAAAAAAAAAAAAAAAAAAAAAAAAAAAAAAAAAAAAAAAAAAAAAAAAAAAAAAAAAAAAAAAAAAAAAAAAAAAFAAAADwAAAABAAAAAAAAAAt3QwBC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t3QwB/f38A7uzhA8zMzADAwP8Af39/AAAAAAAAAAAAAAAAAAAAAAAAAAAAIQAAABgAAAAUAAAA8gcAAIsSAACkIAAAXTcAAAAAAAAmAAAACAAAAP//////////"/>
                </a:ext>
              </a:extLst>
            </p:cNvSpPr>
            <p:nvPr/>
          </p:nvSpPr>
          <p:spPr>
            <a:xfrm>
              <a:off x="1291590" y="3014345"/>
              <a:ext cx="4014470" cy="5985510"/>
            </a:xfrm>
            <a:prstGeom prst="rect">
              <a:avLst/>
            </a:prstGeom>
            <a:solidFill>
              <a:srgbClr val="FFFFFF"/>
            </a:solidFill>
            <a:ln w="41910" cap="flat" cmpd="sng" algn="ctr">
              <a:solidFill>
                <a:srgbClr val="0B7743"/>
              </a:solidFill>
              <a:prstDash val="solid"/>
              <a:headEnd type="none"/>
              <a:tailEnd type="none"/>
            </a:ln>
            <a:effectLst/>
          </p:spPr>
        </p:sp>
        <p:sp>
          <p:nvSpPr>
            <p:cNvPr id="7" name="Google Shape;54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ZaCO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RQkAAE8jAADmHgAAaTUAAAAAAAAmAAAACAAAAP//////////"/>
                </a:ext>
              </a:extLst>
            </p:cNvSpPr>
            <p:nvPr/>
          </p:nvSpPr>
          <p:spPr>
            <a:xfrm>
              <a:off x="1506855" y="5739765"/>
              <a:ext cx="3515995" cy="294259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200660" tIns="200660" rIns="200660" bIns="200660" numCol="1" spcCol="215900" anchor="t"/>
            <a:lstStyle/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400" b="1" cap="none">
                  <a:solidFill>
                    <a:srgbClr val="000000"/>
                  </a:solidFill>
                </a:rPr>
                <a:t>F</a:t>
              </a:r>
              <a:r>
                <a:rPr lang="en-us" sz="3500" b="1" cap="none">
                  <a:solidFill>
                    <a:srgbClr val="000000"/>
                  </a:solidFill>
                </a:rPr>
                <a:t>AMIGLIE IN CENTRO</a:t>
              </a:r>
            </a:p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  <a:defRPr lang="it-it" sz="2600" cap="none"/>
              </a:pPr>
              <a:r>
                <a:t>Sede Centro storico</a:t>
              </a:r>
            </a:p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  <a:defRPr lang="it-it" sz="2600" cap="none"/>
              </a:pPr>
              <a:r>
                <a:t>+</a:t>
              </a:r>
              <a:r>
                <a:rPr lang="it-it" sz="2400" cap="none"/>
                <a:t> D.lgs. n. 36/2023</a:t>
              </a:r>
              <a:r>
                <a:t> (Caivano)</a:t>
              </a:r>
            </a:p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  <a:defRPr lang="it-it" sz="2600" cap="none"/>
              </a:pPr>
              <a:endParaRPr lang="it-it" sz="1200" cap="none"/>
            </a:p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  <a:defRPr lang="it-it" sz="2600" cap="none"/>
              </a:pPr>
              <a:r>
                <a:t>dicembre 2024</a:t>
              </a:r>
            </a:p>
          </p:txBody>
        </p:sp>
        <p:sp>
          <p:nvSpPr>
            <p:cNvPr id="6" name="Google Shape;55;p 5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kCBi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LgkAAPMTAACfHgAAAxwAAAAAAAAmAAAACAAAAP//////////"/>
                </a:ext>
              </a:extLst>
            </p:cNvSpPr>
            <p:nvPr/>
          </p:nvSpPr>
          <p:spPr>
            <a:xfrm>
              <a:off x="1492250" y="3242945"/>
              <a:ext cx="3485515" cy="1310640"/>
            </a:xfrm>
            <a:prstGeom prst="rect">
              <a:avLst/>
            </a:prstGeom>
            <a:noFill/>
            <a:ln>
              <a:noFill/>
            </a:ln>
            <a:effectLst/>
          </p:spPr>
        </p:sp>
        <p:sp>
          <p:nvSpPr>
            <p:cNvPr id="5" name="Google Shape;57;p 4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HkCAAA8AQAAeQI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tqcMk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JwoAAPE4AACYHwAAlz0AAAAAAAAmAAAACAAAAP//////////"/>
                </a:ext>
              </a:extLst>
            </p:cNvSpPr>
            <p:nvPr/>
          </p:nvSpPr>
          <p:spPr>
            <a:xfrm>
              <a:off x="1650365" y="9256395"/>
              <a:ext cx="3485515" cy="75565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200660" tIns="401955" rIns="200660" bIns="401955" numCol="1" spcCol="215900" anchor="ctr"/>
            <a:lstStyle/>
            <a:p>
              <a:pPr algn="ctr" defTabSz="914400">
                <a:lnSpc>
                  <a:spcPct val="115000"/>
                </a:lnSpc>
                <a:tabLst>
                  <a:tab pos="0" algn="l"/>
                </a:tabLst>
              </a:pPr>
              <a:r>
                <a:rPr lang="en-us" sz="3400" b="1" cap="none">
                  <a:solidFill>
                    <a:srgbClr val="FFFFFF"/>
                  </a:solidFill>
                </a:rPr>
                <a:t>MUNICIPIO</a:t>
              </a:r>
              <a:endParaRPr lang="it-it" sz="3400" cap="none"/>
            </a:p>
            <a:p>
              <a:pPr algn="ctr" defTabSz="914400">
                <a:lnSpc>
                  <a:spcPct val="115000"/>
                </a:lnSpc>
                <a:tabLst>
                  <a:tab pos="0" algn="l"/>
                </a:tabLst>
              </a:pPr>
              <a:r>
                <a:rPr lang="en-us" sz="3400" b="1" cap="none">
                  <a:solidFill>
                    <a:srgbClr val="FFFFFF"/>
                  </a:solidFill>
                </a:rPr>
                <a:t>ROMA I</a:t>
              </a:r>
            </a:p>
          </p:txBody>
        </p:sp>
      </p:grpSp>
      <p:grpSp>
        <p:nvGrpSpPr>
          <p:cNvPr id="10" name="Google Shape;58;p 1"/>
          <p:cNvGrp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Y/7DahMAAAAlAAAAAQAAAA8BAAAAkAAAAEgAAACQAAAASAAAAAAAAAAAAAAAAAAAABcAAAAUAAAAAAAAAAAAAAD/fwAA/38AAAAAAAAJAAAABAAAAMoBAAAfAAAAVAAAAAAAAAAAAAAAAAAAAAAAAAAAAAAAAAAAAAAAAAAAAAAAAAAAAAAAAAAAAAAAAAAAAAAAAAAAAAAAAAAAAAAAAAAAAAAAAAAAAAAAAAAAAAAAAAAAACEAAAAYAAAAFAAAAMojAAAXEgAA6TwAAPpDAAAQAAAAJgAAAAgAAAD/////AAAAAA=="/>
              </a:ext>
            </a:extLst>
          </p:cNvGrpSpPr>
          <p:nvPr/>
        </p:nvGrpSpPr>
        <p:grpSpPr>
          <a:xfrm>
            <a:off x="5817870" y="2940685"/>
            <a:ext cx="4083685" cy="8109585"/>
            <a:chOff x="5817870" y="2940685"/>
            <a:chExt cx="4083685" cy="8109585"/>
          </a:xfrm>
        </p:grpSpPr>
        <p:sp>
          <p:nvSpPr>
            <p:cNvPr id="14" name="Google Shape;59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K4/K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WCQAABcSAADpPAAA+kMAAAAAAAAmAAAACAAAAP//////////"/>
                </a:ext>
              </a:extLst>
            </p:cNvSpPr>
            <p:nvPr/>
          </p:nvSpPr>
          <p:spPr>
            <a:xfrm>
              <a:off x="5908040" y="2940685"/>
              <a:ext cx="3993515" cy="8109585"/>
            </a:xfrm>
            <a:prstGeom prst="rect">
              <a:avLst/>
            </a:prstGeom>
            <a:solidFill>
              <a:srgbClr val="F17B00"/>
            </a:solidFill>
            <a:ln>
              <a:noFill/>
            </a:ln>
            <a:effectLst/>
          </p:spPr>
        </p:sp>
        <p:sp>
          <p:nvSpPr>
            <p:cNvPr id="13" name="Google Shape;60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EAAAAAAAAA////AP///wgAAAAAAAAAAAAAAAAAAAAAAAAAAAAAAAAAAAAAeAAAAAEAAABAAAAAAAAAAAAAAABaAAAAAAAAAAAAAAAAAAAAAAAAAAAAAAAAAAAAAAAAAAAAAAAAAAAAAAAAAAAAAAAAAAAAAAAAAAAAAAAAAAAAAAAAAAAAAAAAAAAAFAAAADwAAAABAAAAAAAAAAt3QwBC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za/w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t3QwB/f38A7uzhA8zMzADAwP8Af39/AAAAAAAAAAAAAAAAAAAAAAAAAAAAIQAAABgAAAAUAAAAyiMAAIoSAACDPAAALTcAAAAAAAAmAAAACAAAAP//////////"/>
                </a:ext>
              </a:extLst>
            </p:cNvSpPr>
            <p:nvPr/>
          </p:nvSpPr>
          <p:spPr>
            <a:xfrm>
              <a:off x="5817870" y="3013710"/>
              <a:ext cx="4018915" cy="5955665"/>
            </a:xfrm>
            <a:prstGeom prst="rect">
              <a:avLst/>
            </a:prstGeom>
            <a:solidFill>
              <a:srgbClr val="FFFFFF"/>
            </a:solidFill>
            <a:ln w="41910" cap="flat" cmpd="sng" algn="ctr">
              <a:solidFill>
                <a:srgbClr val="0B7743"/>
              </a:solidFill>
              <a:prstDash val="solid"/>
              <a:headEnd type="none"/>
              <a:tailEnd type="none"/>
            </a:ln>
            <a:effectLst/>
          </p:spPr>
        </p:sp>
        <p:sp>
          <p:nvSpPr>
            <p:cNvPr id="12" name="Google Shape;61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D5sA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AyUAAGEUAAD5OgAAoxwAAAAAAAAmAAAACAAAAP//////////"/>
                </a:ext>
              </a:extLst>
            </p:cNvSpPr>
            <p:nvPr/>
          </p:nvSpPr>
          <p:spPr>
            <a:xfrm>
              <a:off x="6016625" y="3312795"/>
              <a:ext cx="3569970" cy="1342390"/>
            </a:xfrm>
            <a:prstGeom prst="rect">
              <a:avLst/>
            </a:prstGeom>
            <a:noFill/>
            <a:ln>
              <a:noFill/>
            </a:ln>
            <a:effectLst/>
          </p:spPr>
        </p:sp>
        <p:sp>
          <p:nvSpPr>
            <p:cNvPr id="11" name="Google Shape;62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yAAAAA0AAAAAkAAAAEgAAACQAAAASAAAAAAAAAAAAAAAAAAAAAEAAABQAAAAXGz7tpwb4z9hjh6/t+nVPwAAAAAAAOA/AAAAAAAA4D8AAAAAAADgPwAAAAAAAOA/AAAAAAAA4D8AAAAAAADgPwAAAAAAAOA/AAAAAAAA4D8CAAAAjAAAAAEAAAAAAAAA////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yjBQ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J/f38A7uzhA8zMzADAwP8Af39/AAAAAAAAAAAAAAAAAAAAAAAAAAAAIQAAABgAAAAUAAAAOC4AAAcwAACUMQAAyTQAAAAAAAAmAAAACAAAAP//////////"/>
                </a:ext>
              </a:extLst>
            </p:cNvSpPr>
            <p:nvPr/>
          </p:nvSpPr>
          <p:spPr>
            <a:xfrm rot="5400000">
              <a:off x="7399655" y="7920990"/>
              <a:ext cx="773430" cy="546100"/>
            </a:xfrm>
            <a:prstGeom prst="rightArrow">
              <a:avLst>
                <a:gd name="adj1" fmla="val 34239"/>
                <a:gd name="adj2" fmla="val 57059"/>
              </a:avLst>
            </a:prstGeom>
            <a:solidFill>
              <a:srgbClr val="FFFFFF"/>
            </a:solidFill>
            <a:ln>
              <a:noFill/>
            </a:ln>
            <a:effectLst/>
          </p:spPr>
        </p:sp>
      </p:grpSp>
      <p:grpSp>
        <p:nvGrpSpPr>
          <p:cNvPr id="15" name="Google Shape;63;p 1"/>
          <p:cNvGrp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Y/7DahMAAAAlAAAAAQAAAA8BAAAAkAAAAEgAAACQAAAASAAAAAAAAAAAAAAAAAAAABcAAAAUAAAAAAAAAAAAAAD/fwAA/38AAAAAAAAJAAAABAAAAMoBAAAfAAAAVAAAAAAAAAAAAAAAAAAAAAAAAAAAAAAAAAAAAAAAAAAAAAAAAAAAAAAAAAAAAAAAAAAAAAAAAAAAAAAAAAAAAAAAAAAAAAAAAAAAAAAAAAAAAAAAAAAAACEAAAAYAAAAFAAAALg+AABcEgAAUlgAAEBEAAAQAAAAJgAAAAgAAAD/////AAAAAA=="/>
              </a:ext>
            </a:extLst>
          </p:cNvGrpSpPr>
          <p:nvPr/>
        </p:nvGrpSpPr>
        <p:grpSpPr>
          <a:xfrm>
            <a:off x="10195560" y="2984500"/>
            <a:ext cx="4161790" cy="8110220"/>
            <a:chOff x="10195560" y="2984500"/>
            <a:chExt cx="4161790" cy="8110220"/>
          </a:xfrm>
        </p:grpSpPr>
        <p:sp>
          <p:nvSpPr>
            <p:cNvPr id="18" name="Google Shape;64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S/Ag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vz8AAFwSAABSWAAAQEQAAAAAAAAmAAAACAAAAP//////////"/>
                </a:ext>
              </a:extLst>
            </p:cNvSpPr>
            <p:nvPr/>
          </p:nvSpPr>
          <p:spPr>
            <a:xfrm>
              <a:off x="10362565" y="2984500"/>
              <a:ext cx="3994785" cy="8110220"/>
            </a:xfrm>
            <a:prstGeom prst="rect">
              <a:avLst/>
            </a:prstGeom>
            <a:solidFill>
              <a:srgbClr val="F17B00"/>
            </a:solidFill>
            <a:ln>
              <a:noFill/>
            </a:ln>
            <a:effectLst/>
          </p:spPr>
        </p:sp>
        <p:sp>
          <p:nvSpPr>
            <p:cNvPr id="17" name="Google Shape;65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EAAAAAAAAA////AP///wgAAAAAAAAAAAAAAAAAAAAAAAAAAAAAAAAAAAAAeAAAAAEAAABAAAAAAAAAAAAAAABaAAAAAAAAAAAAAAAAAAAAAAAAAAAAAAAAAAAAAAAAAAAAAAAAAAAAAAAAAAAAAAAAAAAAAAAAAAAAAAAAAAAAAAAAAAAAAAAAAAAAFAAAADwAAAABAAAAAAAAAAt3QwBC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Ju6M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t3QwB/f38A7uzhA8zMzADAwP8Af39/AAAAAAAAAAAAAAAAAAAAAAAAAAAAIQAAABgAAAAUAAAAuD4AANISAADmVwAALDcAAAAAAAAmAAAACAAAAP//////////"/>
                </a:ext>
              </a:extLst>
            </p:cNvSpPr>
            <p:nvPr/>
          </p:nvSpPr>
          <p:spPr>
            <a:xfrm>
              <a:off x="10195560" y="3059430"/>
              <a:ext cx="4093210" cy="5909310"/>
            </a:xfrm>
            <a:prstGeom prst="rect">
              <a:avLst/>
            </a:prstGeom>
            <a:solidFill>
              <a:srgbClr val="FFFFFF"/>
            </a:solidFill>
            <a:ln w="41910" cap="flat" cmpd="sng" algn="ctr">
              <a:solidFill>
                <a:srgbClr val="0B7743"/>
              </a:solidFill>
              <a:prstDash val="solid"/>
              <a:headEnd type="none"/>
              <a:tailEnd type="none"/>
            </a:ln>
            <a:effectLst/>
          </p:spPr>
        </p:sp>
        <p:sp>
          <p:nvSpPr>
            <p:cNvPr id="16" name="Google Shape;66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MFh7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qUAAAKEVAAChVgAA5B0AAAAAAAAmAAAACAAAAP//////////"/>
                </a:ext>
              </a:extLst>
            </p:cNvSpPr>
            <p:nvPr/>
          </p:nvSpPr>
          <p:spPr>
            <a:xfrm>
              <a:off x="10511155" y="3515995"/>
              <a:ext cx="3571240" cy="1343025"/>
            </a:xfrm>
            <a:prstGeom prst="rect">
              <a:avLst/>
            </a:prstGeom>
            <a:noFill/>
            <a:ln>
              <a:noFill/>
            </a:ln>
            <a:effectLst/>
          </p:spPr>
        </p:sp>
      </p:grpSp>
      <p:grpSp>
        <p:nvGrpSpPr>
          <p:cNvPr id="19" name="Google Shape;68;p 1"/>
          <p:cNvGrp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Y/7DahMAAAAlAAAAAQAAAA8BAAAAkAAAAEgAAACQAAAASAAAAAAAAAAAAAAAAAAAABcAAAAUAAAAAAAAAAAAAAD/fwAA/38AAAAAAAAJAAAABAAAABsCAAAfAAAAVAAAAAAAAAAAAAAAAAAAAAAAAAAAAAAAAAAAAAAAAAAAAAAAAAAAAAAAAAAAAAAAAAAAAAAAAAAAAAAAAAAAAAAAAAAAAAAAAAAAAAAAAAAAAAAAAAAAACEAAAAYAAAAFAAAABVbAACIEgAAF3QAAGtEAAAQAAAAJgAAAAgAAAD/////AAAAAA=="/>
              </a:ext>
            </a:extLst>
          </p:cNvGrpSpPr>
          <p:nvPr/>
        </p:nvGrpSpPr>
        <p:grpSpPr>
          <a:xfrm>
            <a:off x="14806295" y="3012440"/>
            <a:ext cx="4065270" cy="8109585"/>
            <a:chOff x="14806295" y="3012440"/>
            <a:chExt cx="4065270" cy="8109585"/>
          </a:xfrm>
        </p:grpSpPr>
        <p:sp>
          <p:nvSpPr>
            <p:cNvPr id="21" name="Google Shape;69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hVGf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hlsAAIgSAAAXdAAAa0QAAAAAAAAmAAAACAAAAP//////////"/>
                </a:ext>
              </a:extLst>
            </p:cNvSpPr>
            <p:nvPr/>
          </p:nvSpPr>
          <p:spPr>
            <a:xfrm>
              <a:off x="14878050" y="3012440"/>
              <a:ext cx="3993515" cy="8109585"/>
            </a:xfrm>
            <a:prstGeom prst="rect">
              <a:avLst/>
            </a:prstGeom>
            <a:solidFill>
              <a:srgbClr val="F17B00"/>
            </a:solidFill>
            <a:ln>
              <a:noFill/>
            </a:ln>
            <a:effectLst/>
          </p:spPr>
        </p:sp>
        <p:sp>
          <p:nvSpPr>
            <p:cNvPr id="20" name="Google Shape;70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BAAAAAAAAAAEAAABQAAAAAAAAAAAA4D8AAAAAAADgPwAAAAAAAOA/AAAAAAAA4D8AAAAAAADgPwAAAAAAAOA/AAAAAAAA4D8AAAAAAADgPwAAAAAAAOA/AAAAAAAA4D8CAAAAjAAAAAEAAAAAAAAA////AP///wgAAAAAAAAAAAAAAAAAAAAAAAAAAAAAAAAAAAAAeAAAAAEAAABAAAAAAAAAAAAAAABaAAAAAAAAAAAAAAAAAAAAAAAAAAAAAAAAAAAAAAAAAAAAAAAAAAAAAAAAAAAAAAAAAAAAAAAAAAAAAAAAAAAAAAAAAAAAAAAAAAAAFAAAADwAAAABAAAAAAAAAAt3QwBC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t3QwB/f38A7uzhA8zMzADAwP8Af39/AAAAAAAAAAAAAAAAAAAAAAAAAAAAIQAAABgAAAAUAAAAFVsAAAoTAACmcwAALTcAAAAAAAAmAAAACAAAAP//////////"/>
                </a:ext>
              </a:extLst>
            </p:cNvSpPr>
            <p:nvPr/>
          </p:nvSpPr>
          <p:spPr>
            <a:xfrm>
              <a:off x="14806295" y="3094990"/>
              <a:ext cx="3993515" cy="5874385"/>
            </a:xfrm>
            <a:prstGeom prst="rect">
              <a:avLst/>
            </a:prstGeom>
            <a:solidFill>
              <a:srgbClr val="FFFFFF"/>
            </a:solidFill>
            <a:ln w="41910" cap="flat" cmpd="sng" algn="ctr">
              <a:solidFill>
                <a:srgbClr val="0B7743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lIns="200660" tIns="200660" rIns="200660" bIns="200660" numCol="1" spcCol="215900" anchor="ctr"/>
            <a:lstStyle/>
            <a:p>
              <a:endParaRPr lang="it-it" sz="1400" cap="none"/>
            </a:p>
          </p:txBody>
        </p:sp>
      </p:grpSp>
      <p:sp>
        <p:nvSpPr>
          <p:cNvPr id="22" name="Google Shape;73;p 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iwIAAA0AAAAAkAAAAEgAAACQAAAASAAAAAAAAAAAAAAAAAAAAAEAAABQAAAAJXUCmggbzj8AAAAAAADgPwAAAAAAAOA/AAAAAAAA4D8AAAAAAADgPwAAAAAAAOA/AAAAAAAA4D8AAAAAAADgPwAAAAAAAOA/AAAAAAAA4D8CAAAAjAAAAAEAAAAAAAAA7uzhAP///wgAAAAAAAAAAAAAAAAAAAAAAAAAAAAAAAAAAAAAeAAAAAEAAABAAAAAAAAAAAAAAABaAAAAAAAAAAAAAAAAAAAAAAAAAAAAAAAAAAAAAAAAAAAAAAAAAAAAAAAAAAAAAAAAAAAAAAAAAAAAAAAAAAAAAAAAAAAAAAAAAAAAFAAAADwAAAABAAAAAAAAAB9JfQ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7uzhAP///wEAAAAAAAAAAAAAAAAAAAAAAAAAAAAAAAAAAAAAAAAAAB9JfQB/f38A7uzhA8zMzADAwP8Af39/AAAAAAAAAAAAAAAAAAAAAAAAAAAAIQAAABgAAAAUAAAAGBUAAH5HAADGFQAA9kcAABAAAAAmAAAACAAAAP//////////"/>
              </a:ext>
            </a:extLst>
          </p:cNvSpPr>
          <p:nvPr/>
        </p:nvSpPr>
        <p:spPr>
          <a:xfrm>
            <a:off x="3429000" y="11621770"/>
            <a:ext cx="110490" cy="76200"/>
          </a:xfrm>
          <a:prstGeom prst="mathMinus">
            <a:avLst>
              <a:gd name="adj1" fmla="val 23520"/>
            </a:avLst>
          </a:prstGeom>
          <a:solidFill>
            <a:srgbClr val="EEECE1"/>
          </a:solidFill>
          <a:ln w="9525" cap="flat" cmpd="sng" algn="ctr">
            <a:solidFill>
              <a:srgbClr val="1F497D"/>
            </a:solidFill>
            <a:prstDash val="solid"/>
            <a:headEnd type="none"/>
            <a:tailEnd type="none"/>
          </a:ln>
          <a:effectLst/>
        </p:spPr>
      </p:sp>
      <p:sp>
        <p:nvSpPr>
          <p:cNvPr id="23" name="Google Shape;74;p 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qDXb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MiQAAKMkAAA9OgAAjS8AABAAAAAmAAAACAAAAP//////////"/>
              </a:ext>
            </a:extLst>
          </p:cNvSpPr>
          <p:nvPr/>
        </p:nvSpPr>
        <p:spPr>
          <a:xfrm>
            <a:off x="5883910" y="5955665"/>
            <a:ext cx="3583305" cy="17741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00660" tIns="200660" rIns="200660" bIns="200660" numCol="1" spcCol="215900" anchor="t"/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500" b="1" cap="none">
                <a:solidFill>
                  <a:srgbClr val="000000"/>
                </a:solidFill>
              </a:rPr>
              <a:t>OHANA</a:t>
            </a:r>
            <a:endParaRPr lang="it-it" sz="3500" cap="none"/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2600" cap="none"/>
              <a:t>+</a:t>
            </a:r>
            <a:r>
              <a:rPr lang="it-it" sz="2400" cap="none"/>
              <a:t> </a:t>
            </a:r>
            <a:r>
              <a:rPr sz="2400" cap="none"/>
              <a:t>D.lgs. n. 36/2023</a:t>
            </a:r>
            <a:r>
              <a:t> </a:t>
            </a:r>
            <a:r>
              <a:rPr sz="2800" cap="none"/>
              <a:t>(Caivano)</a:t>
            </a:r>
            <a:endParaRPr lang="it-it" sz="3500" cap="none"/>
          </a:p>
        </p:txBody>
      </p:sp>
      <p:sp>
        <p:nvSpPr>
          <p:cNvPr id="24" name="Google Shape;75;p 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IwMD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FCUAAFg4AAAJOwAAzD0AABAAAAAmAAAACAAAAP//////////"/>
              </a:ext>
            </a:extLst>
          </p:cNvSpPr>
          <p:nvPr/>
        </p:nvSpPr>
        <p:spPr>
          <a:xfrm>
            <a:off x="6027420" y="9159240"/>
            <a:ext cx="3569335" cy="8864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00660" tIns="200660" rIns="200660" bIns="200660" numCol="1" spcCol="215900" anchor="ctr"/>
          <a:lstStyle/>
          <a:p>
            <a:pPr algn="ctr"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3400" b="1" cap="none">
                <a:solidFill>
                  <a:srgbClr val="FFFFFF"/>
                </a:solidFill>
              </a:rPr>
              <a:t>MUNICIPIO</a:t>
            </a:r>
          </a:p>
          <a:p>
            <a:pPr algn="ctr"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3400" b="1" cap="none">
                <a:solidFill>
                  <a:srgbClr val="FFFFFF"/>
                </a:solidFill>
              </a:rPr>
              <a:t>ROMA II</a:t>
            </a:r>
            <a:endParaRPr lang="it-it" sz="3400" cap="none"/>
          </a:p>
        </p:txBody>
      </p:sp>
      <p:sp>
        <p:nvSpPr>
          <p:cNvPr id="25" name="Google Shape;77;p 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HkCAAA8AQAAeQI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E6ZX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jSYAAMouAAAPOAAAhzQAABAAAAAmAAAACAAAAP//////////"/>
              </a:ext>
            </a:extLst>
          </p:cNvSpPr>
          <p:nvPr/>
        </p:nvSpPr>
        <p:spPr>
          <a:xfrm>
            <a:off x="6266815" y="7606030"/>
            <a:ext cx="2846070" cy="9328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00660" tIns="401955" rIns="200660" bIns="401955" numCol="1" spcCol="215900" anchor="t"/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cap="none">
                <a:solidFill>
                  <a:srgbClr val="000000"/>
                </a:solidFill>
              </a:rPr>
              <a:t>luglio </a:t>
            </a:r>
            <a:r>
              <a:rPr lang="it-it" sz="2600" cap="none"/>
              <a:t>2022</a:t>
            </a:r>
          </a:p>
        </p:txBody>
      </p:sp>
      <p:sp>
        <p:nvSpPr>
          <p:cNvPr id="26" name="Google Shape;79;p 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V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dT8AALEkAABmVwAAJCwAABAAAAAmAAAACAAAAP//////////"/>
              </a:ext>
            </a:extLst>
          </p:cNvSpPr>
          <p:nvPr/>
        </p:nvSpPr>
        <p:spPr>
          <a:xfrm>
            <a:off x="10315575" y="5964555"/>
            <a:ext cx="3891915" cy="12109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00660" tIns="200660" rIns="200660" bIns="200660" numCol="1" spcCol="215900" anchor="t"/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500" b="1" cap="none">
                <a:solidFill>
                  <a:srgbClr val="000000"/>
                </a:solidFill>
              </a:rPr>
              <a:t>LA TARTARUGA E IL GIRASOLE</a:t>
            </a:r>
            <a:endParaRPr lang="it-it" sz="3500" cap="none"/>
          </a:p>
        </p:txBody>
      </p:sp>
      <p:sp>
        <p:nvSpPr>
          <p:cNvPr id="27" name="Google Shape;81;p 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48YTo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40AAAJ43AADYVgAANT8AABAAAAAmAAAACAAAAP//////////"/>
              </a:ext>
            </a:extLst>
          </p:cNvSpPr>
          <p:nvPr/>
        </p:nvSpPr>
        <p:spPr>
          <a:xfrm>
            <a:off x="10547985" y="9041130"/>
            <a:ext cx="3569335" cy="12338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00660" tIns="200660" rIns="200660" bIns="200660" numCol="1" spcCol="215900" anchor="ctr"/>
          <a:lstStyle/>
          <a:p>
            <a:pPr algn="ctr"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3400" b="1" cap="none">
                <a:solidFill>
                  <a:srgbClr val="FFFFFF"/>
                </a:solidFill>
              </a:rPr>
              <a:t>MUNICIPIO</a:t>
            </a:r>
            <a:endParaRPr lang="it-it" sz="3400" cap="none"/>
          </a:p>
          <a:p>
            <a:pPr algn="ctr"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3400" b="1" cap="none">
                <a:solidFill>
                  <a:srgbClr val="FFFFFF"/>
                </a:solidFill>
              </a:rPr>
              <a:t>ROMA III</a:t>
            </a:r>
            <a:endParaRPr lang="it-it" sz="3400" cap="none"/>
          </a:p>
        </p:txBody>
      </p:sp>
      <p:pic>
        <p:nvPicPr>
          <p:cNvPr id="28" name="Google Shape;83;p 1"/>
          <p:cNvPic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Y/7Dah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OFcAACyFQAADXIAAFQ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5098395" y="3526790"/>
            <a:ext cx="3441700" cy="156591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9" name="Google Shape;84;p 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dQd0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FsAAEYgAAA1cwAAOy8AABAAAAAmAAAACAAAAP//////////"/>
              </a:ext>
            </a:extLst>
          </p:cNvSpPr>
          <p:nvPr/>
        </p:nvSpPr>
        <p:spPr>
          <a:xfrm>
            <a:off x="14925040" y="5246370"/>
            <a:ext cx="3803015" cy="24314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00660" tIns="200660" rIns="200660" bIns="200660" numCol="1" spcCol="215900" anchor="t"/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500" b="1" cap="none">
                <a:solidFill>
                  <a:srgbClr val="000000"/>
                </a:solidFill>
              </a:rPr>
              <a:t>Mi.Fa.Sol</a:t>
            </a:r>
            <a:endParaRPr lang="it-it" sz="3500" cap="none"/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cap="none">
                <a:solidFill>
                  <a:srgbClr val="000000"/>
                </a:solidFill>
              </a:rPr>
              <a:t>Minori e Famiglie Solidali</a:t>
            </a: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it-it" sz="2600" cap="none"/>
              <a:t>+</a:t>
            </a:r>
            <a:r>
              <a:rPr lang="it-it" sz="2400" cap="none"/>
              <a:t> </a:t>
            </a:r>
            <a:r>
              <a:rPr sz="2400" cap="none"/>
              <a:t>D.lgs. n. 36/2023</a:t>
            </a:r>
            <a:r>
              <a:t> </a:t>
            </a:r>
            <a:r>
              <a:rPr sz="2800" cap="none"/>
              <a:t>(Caivano)</a:t>
            </a:r>
          </a:p>
        </p:txBody>
      </p:sp>
      <p:sp>
        <p:nvSpPr>
          <p:cNvPr id="30" name="Google Shape;86;p 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RMc3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nFwAAB05AACRcgAAkj4AABAAAAAmAAAACAAAAP//////////"/>
              </a:ext>
            </a:extLst>
          </p:cNvSpPr>
          <p:nvPr/>
        </p:nvSpPr>
        <p:spPr>
          <a:xfrm>
            <a:off x="15054580" y="9284335"/>
            <a:ext cx="3569335" cy="88709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00660" tIns="200660" rIns="200660" bIns="200660" numCol="1" spcCol="215900" anchor="ctr"/>
          <a:lstStyle/>
          <a:p>
            <a:pPr algn="ctr"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3400" b="1" cap="none">
                <a:solidFill>
                  <a:srgbClr val="FFFFFF"/>
                </a:solidFill>
              </a:rPr>
              <a:t>MUNICIPIO</a:t>
            </a:r>
            <a:endParaRPr lang="it-it" sz="3400" cap="none"/>
          </a:p>
          <a:p>
            <a:pPr algn="ctr" defTabSz="914400">
              <a:lnSpc>
                <a:spcPct val="115000"/>
              </a:lnSpc>
              <a:tabLst>
                <a:tab pos="0" algn="l"/>
              </a:tabLst>
            </a:pPr>
            <a:r>
              <a:rPr lang="en-us" sz="3400" b="1" cap="none">
                <a:solidFill>
                  <a:srgbClr val="FFFFFF"/>
                </a:solidFill>
              </a:rPr>
              <a:t>ROMA VII</a:t>
            </a:r>
            <a:endParaRPr lang="it-it" sz="3400" cap="none"/>
          </a:p>
        </p:txBody>
      </p:sp>
      <p:pic>
        <p:nvPicPr>
          <p:cNvPr id="31" name="Google Shape;88;p 1"/>
          <p:cNvPic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Y/7Dah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CQZBM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DptAADSQQAApnMAAAdE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7755870" y="10699750"/>
            <a:ext cx="1043940" cy="3587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2" name="Google Shape;90;p 1"/>
          <p:cNvPic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Y/7Dah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PlwAAD6AwAAwHkAAMAM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8364835" y="646430"/>
            <a:ext cx="1426845" cy="142621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33" name="Immagine1"/>
          <p:cNvPic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Y/7Dah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DRlpAAA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cHBwc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0ZaQAf39/AO7s4QPMzMwAwMD/AH9/fwAAAAAAAAAAAAAAAAD///8AAAAAACEAAAAYAAAAFAAAADMnAACYFAAAzzcAAOck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6372225" y="3347720"/>
            <a:ext cx="2700020" cy="2651125"/>
          </a:xfrm>
          <a:prstGeom prst="rect">
            <a:avLst/>
          </a:prstGeom>
          <a:noFill/>
          <a:ln w="0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</p:pic>
      <p:pic>
        <p:nvPicPr>
          <p:cNvPr id="34" name="Immagine2"/>
          <p:cNvPic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Y/7Dah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DRlpAAA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GG1NG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0ZaQAf39/AO7s4QPMzMwAwMD/AH9/fwAAAAAAAAAAAAAAAAD///8AAAAAACEAAAAYAAAAFAAAABpDAAAnFAAAtlMAAMMk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10908030" y="3275965"/>
            <a:ext cx="2700020" cy="2700020"/>
          </a:xfrm>
          <a:prstGeom prst="rect">
            <a:avLst/>
          </a:prstGeom>
          <a:noFill/>
          <a:ln w="0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</p:pic>
      <p:pic>
        <p:nvPicPr>
          <p:cNvPr id="35" name="Immagine3"/>
          <p:cNvPic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Y/7DahMAAAAlAAAAEQ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DRlpAAA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C4M9O6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0ZaQAf39/AO7s4QPMzMwAwMD/AH9/fwAAAAAAAAAAAAAAAAD///8AAAAAACEAAAAYAAAAFAAAAN8MAABBFAAA5xsAAIokAAAQAAAAJgAAAAgAAAD//////////w=="/>
              </a:ext>
            </a:extLst>
          </p:cNvPicPr>
          <p:nvPr/>
        </p:nvPicPr>
        <p:blipFill>
          <a:blip r:embed="rId7"/>
          <a:stretch>
            <a:fillRect/>
          </a:stretch>
        </p:blipFill>
        <p:spPr>
          <a:xfrm>
            <a:off x="2092325" y="3292475"/>
            <a:ext cx="2443480" cy="2647315"/>
          </a:xfrm>
          <a:prstGeom prst="rect">
            <a:avLst/>
          </a:prstGeom>
          <a:noFill/>
          <a:ln w="0" cap="flat" cmpd="sng" algn="ctr">
            <a:solidFill>
              <a:srgbClr val="3465A4"/>
            </a:solidFill>
            <a:prstDash val="solid"/>
            <a:headEnd type="none"/>
            <a:tailEnd type="none"/>
          </a:ln>
          <a:effectLst/>
        </p:spPr>
      </p:pic>
      <p:sp>
        <p:nvSpPr>
          <p:cNvPr id="36" name="CasellaTesto2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F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RQkAAIU/AAA5IAAAGEMAABAAAAAmAAAACAAAAP//////////"/>
              </a:ext>
            </a:extLst>
          </p:cNvSpPr>
          <p:nvPr/>
        </p:nvSpPr>
        <p:spPr>
          <a:xfrm>
            <a:off x="1506855" y="10325735"/>
            <a:ext cx="3731260" cy="581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cap="none">
                <a:solidFill>
                  <a:schemeClr val="bg1"/>
                </a:solidFill>
              </a:defRPr>
            </a:pPr>
            <a:r>
              <a:t>Affianca </a:t>
            </a:r>
            <a:r>
              <a:rPr i="1" cap="none"/>
              <a:t>Famiglie In centro </a:t>
            </a:r>
          </a:p>
          <a:p>
            <a:pPr algn="ctr">
              <a:defRPr cap="none">
                <a:solidFill>
                  <a:schemeClr val="bg1"/>
                </a:solidFill>
              </a:defRPr>
            </a:pPr>
            <a:r>
              <a:rPr i="1" cap="none"/>
              <a:t>sede Cipro </a:t>
            </a:r>
            <a:r>
              <a:t> L.ge 285</a:t>
            </a:r>
          </a:p>
        </p:txBody>
      </p:sp>
      <p:sp>
        <p:nvSpPr>
          <p:cNvPr id="37" name="Rettangolo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HkCAAA8AQAAeQI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9BQU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dl4AAKwvAAA8bwAAaTUAABAAAAAmAAAACAAAAP//////////"/>
              </a:ext>
            </a:extLst>
          </p:cNvSpPr>
          <p:nvPr/>
        </p:nvSpPr>
        <p:spPr>
          <a:xfrm>
            <a:off x="15355570" y="7749540"/>
            <a:ext cx="2726690" cy="9328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00660" tIns="401955" rIns="200660" bIns="401955" numCol="1" spcCol="215900" anchor="t"/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  <a:defRPr lang="en-us" sz="2600" cap="none">
                <a:solidFill>
                  <a:srgbClr val="000000"/>
                </a:solidFill>
              </a:defRPr>
            </a:pPr>
            <a:r>
              <a:t>gennaio 2020</a:t>
            </a:r>
          </a:p>
        </p:txBody>
      </p:sp>
      <p:sp>
        <p:nvSpPr>
          <p:cNvPr id="38" name="Rettangolo2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HkCAAA8AQAAeQI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B4bW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fEMAAL0uAABCVAAAejQAABAAAAAmAAAACAAAAP//////////"/>
              </a:ext>
            </a:extLst>
          </p:cNvSpPr>
          <p:nvPr/>
        </p:nvSpPr>
        <p:spPr>
          <a:xfrm>
            <a:off x="10970260" y="7597775"/>
            <a:ext cx="2726690" cy="9328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00660" tIns="401955" rIns="200660" bIns="401955" numCol="1" spcCol="215900" anchor="t"/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  <a:defRPr lang="en-us" sz="2600" cap="none">
                <a:solidFill>
                  <a:srgbClr val="000000"/>
                </a:solidFill>
              </a:defRPr>
            </a:pPr>
            <a:r>
              <a:t>febbraio 2024</a:t>
            </a:r>
          </a:p>
        </p:txBody>
      </p:sp>
      <p:sp>
        <p:nvSpPr>
          <p:cNvPr id="39" name="CasellaTesto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16QU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FsAAPY/AADEcgAAiUMAABAAAAAmAAAACAAAAP//////////"/>
              </a:ext>
            </a:extLst>
          </p:cNvSpPr>
          <p:nvPr/>
        </p:nvSpPr>
        <p:spPr>
          <a:xfrm>
            <a:off x="14925040" y="10397490"/>
            <a:ext cx="3731260" cy="5810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cap="none">
                <a:solidFill>
                  <a:schemeClr val="bg1"/>
                </a:solidFill>
              </a:defRPr>
            </a:pPr>
            <a:r>
              <a:t>integra </a:t>
            </a:r>
            <a:r>
              <a:rPr i="1" cap="none"/>
              <a:t>Nuovi Legami </a:t>
            </a:r>
            <a:r>
              <a:t>L.ge 285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6;h5cc234715fc8caa4_0_1418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CwAAAA0AAAAAAAAAAAAAAACsewAATRE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/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AAAAAAAAAACsewAATREAABAAAAAmAAAACAAAAP//////////"/>
              </a:ext>
            </a:extLst>
          </p:cNvSpPr>
          <p:nvPr/>
        </p:nvSpPr>
        <p:spPr>
          <a:xfrm>
            <a:off x="0" y="0"/>
            <a:ext cx="20104100" cy="2812415"/>
          </a:xfrm>
          <a:custGeom>
            <a:avLst/>
            <a:gdLst/>
            <a:ahLst/>
            <a:cxnLst/>
            <a:rect l="0" t="0" r="20104100" b="2812415"/>
            <a:pathLst>
              <a:path w="20104100" h="2812415">
                <a:moveTo>
                  <a:pt x="20103734" y="0"/>
                </a:moveTo>
                <a:lnTo>
                  <a:pt x="0" y="0"/>
                </a:lnTo>
                <a:lnTo>
                  <a:pt x="0" y="2812196"/>
                </a:lnTo>
                <a:lnTo>
                  <a:pt x="20103734" y="2812196"/>
                </a:lnTo>
                <a:lnTo>
                  <a:pt x="20103734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  <a:effectLst/>
        </p:spPr>
      </p:sp>
      <p:sp>
        <p:nvSpPr>
          <p:cNvPr id="3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owsAAMYCAAAWdgAALgwAABAAAAAmAAAACAAAAD2QAAD/HwAA"/>
              </a:ext>
            </a:extLst>
          </p:cNvSpPr>
          <p:nvPr>
            <p:ph type="title"/>
          </p:nvPr>
        </p:nvSpPr>
        <p:spPr>
          <a:xfrm>
            <a:off x="1891665" y="450850"/>
            <a:ext cx="17304385" cy="1529080"/>
          </a:xfrm>
          <a:noFill/>
          <a:ln>
            <a:noFill/>
          </a:ln>
        </p:spPr>
        <p:txBody>
          <a:bodyPr vert="horz" wrap="square" lIns="0" tIns="15240" rIns="0" bIns="0" numCol="1" spcCol="215900" anchor="t">
            <a:prstTxWarp prst="textNoShape">
              <a:avLst/>
            </a:prstTxWarp>
          </a:bodyPr>
          <a:lstStyle/>
          <a:p>
            <a:pPr marL="12700" indent="0" defTabSz="914400">
              <a:lnSpc>
                <a:spcPct val="119000"/>
              </a:lnSpc>
              <a:buNone/>
              <a:tabLst>
                <a:tab pos="0" algn="l"/>
              </a:tabLst>
            </a:pPr>
            <a:r>
              <a:rPr lang="en-us" sz="7500" b="1" cap="none">
                <a:solidFill>
                  <a:srgbClr val="FFFFFF"/>
                </a:solidFill>
              </a:rPr>
              <a:t>COSA E PER CHI</a:t>
            </a:r>
            <a:endParaRPr lang="it-it" sz="7500" cap="none">
              <a:solidFill>
                <a:srgbClr val="000000"/>
              </a:solidFill>
            </a:endParaRPr>
          </a:p>
          <a:p>
            <a:pPr marL="12700" indent="0" defTabSz="914400">
              <a:lnSpc>
                <a:spcPct val="118000"/>
              </a:lnSpc>
              <a:buNone/>
              <a:tabLst>
                <a:tab pos="0" algn="l"/>
              </a:tabLst>
            </a:pPr>
            <a:r>
              <a:rPr lang="en-us" sz="4850" b="1" cap="none">
                <a:solidFill>
                  <a:srgbClr val="000000"/>
                </a:solidFill>
              </a:rPr>
              <a:t>...tutte le attività dei Centri per le famiglie</a:t>
            </a:r>
            <a:endParaRPr lang="it-it" sz="4850" cap="none">
              <a:solidFill>
                <a:srgbClr val="000000"/>
              </a:solidFill>
            </a:endParaRPr>
          </a:p>
        </p:txBody>
      </p:sp>
      <p:sp>
        <p:nvSpPr>
          <p:cNvPr id="4" name="PlaceHolder 2"/>
          <p:cNvSpPr txBox="1"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Eg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3AgAAA4TAAA+dAAA/UUAABAAAAAmAAAACAAAAD2RAAD/HwAA"/>
              </a:ext>
            </a:extLst>
          </p:cNvSpPr>
          <p:nvPr>
            <p:ph type="body"/>
          </p:nvPr>
        </p:nvSpPr>
        <p:spPr>
          <a:xfrm>
            <a:off x="1440180" y="3097530"/>
            <a:ext cx="17456150" cy="82797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5240" rIns="0" bIns="0" numCol="1" spcCol="215900" anchor="t">
            <a:prstTxWarp prst="textNoShape">
              <a:avLst/>
            </a:prstTxWarp>
          </a:bodyPr>
          <a:lstStyle/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>
                <a:solidFill>
                  <a:schemeClr val="folHlink"/>
                </a:solidFill>
              </a:rPr>
              <a:t>Accoglienza</a:t>
            </a:r>
            <a:r>
              <a:rPr lang="en-us" sz="2600" b="1" cap="none"/>
              <a:t>, informazione e orientamento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>
                <a:solidFill>
                  <a:schemeClr val="folHlink"/>
                </a:solidFill>
              </a:rPr>
              <a:t>Sostegno</a:t>
            </a:r>
            <a:r>
              <a:rPr lang="en-us" sz="2600" b="1" cap="none"/>
              <a:t> genitoriale, individuale, familiare e di coppia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Sostegno agli </a:t>
            </a:r>
            <a:r>
              <a:rPr lang="en-us" sz="2600" b="1" cap="none">
                <a:solidFill>
                  <a:schemeClr val="folHlink"/>
                </a:solidFill>
              </a:rPr>
              <a:t>adolescenti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Consulenza </a:t>
            </a:r>
            <a:r>
              <a:rPr lang="en-us" sz="2600" b="1" cap="none">
                <a:solidFill>
                  <a:schemeClr val="folHlink"/>
                </a:solidFill>
              </a:rPr>
              <a:t>educativa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Consulenza </a:t>
            </a:r>
            <a:r>
              <a:rPr lang="en-us" sz="2600" b="1" cap="none">
                <a:solidFill>
                  <a:schemeClr val="folHlink"/>
                </a:solidFill>
              </a:rPr>
              <a:t>giuridica</a:t>
            </a:r>
            <a:r>
              <a:rPr lang="en-us" sz="2600" b="1" cap="none"/>
              <a:t> in diritto di famiglia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Interventi specialistici sull’</a:t>
            </a:r>
            <a:r>
              <a:rPr lang="en-us" sz="2600" b="1" cap="none">
                <a:solidFill>
                  <a:schemeClr val="folHlink"/>
                </a:solidFill>
              </a:rPr>
              <a:t>Alta Conflittualità</a:t>
            </a:r>
            <a:r>
              <a:rPr lang="en-us" sz="2600" b="1" cap="none"/>
              <a:t> e Coordinazione genitoriale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Sostegno psicologico in area perinatale e alla </a:t>
            </a:r>
            <a:r>
              <a:rPr lang="en-us" sz="2600" b="1" cap="none">
                <a:solidFill>
                  <a:schemeClr val="folHlink"/>
                </a:solidFill>
              </a:rPr>
              <a:t>neogenitorialità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chemeClr val="folHlink"/>
                </a:solidFill>
              </a:defRPr>
            </a:pPr>
            <a:r>
              <a:rPr lang="en-us" sz="2600" b="1" cap="none"/>
              <a:t>Home visiting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Spazio ascolto</a:t>
            </a:r>
            <a:r>
              <a:rPr lang="en-us" sz="2600" b="1" cap="none">
                <a:solidFill>
                  <a:schemeClr val="folHlink"/>
                </a:solidFill>
              </a:rPr>
              <a:t> lgbtq+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Sostegno alla </a:t>
            </a:r>
            <a:r>
              <a:rPr lang="en-us" sz="2600" b="1" cap="none">
                <a:solidFill>
                  <a:schemeClr val="folHlink"/>
                </a:solidFill>
              </a:rPr>
              <a:t>relazione genitore-figlio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Attività di </a:t>
            </a:r>
            <a:r>
              <a:rPr lang="en-us" sz="2600" b="1" cap="none">
                <a:solidFill>
                  <a:schemeClr val="folHlink"/>
                </a:solidFill>
              </a:rPr>
              <a:t>gruppo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Interventi educativi nelle </a:t>
            </a:r>
            <a:r>
              <a:rPr lang="en-us" sz="2600" b="1" cap="none">
                <a:solidFill>
                  <a:schemeClr val="folHlink"/>
                </a:solidFill>
              </a:rPr>
              <a:t>scuole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Promozione dell’</a:t>
            </a:r>
            <a:r>
              <a:rPr lang="en-us" sz="2600" b="1" cap="none">
                <a:solidFill>
                  <a:schemeClr val="folHlink"/>
                </a:solidFill>
              </a:rPr>
              <a:t>affidamento</a:t>
            </a:r>
            <a:r>
              <a:rPr lang="en-us" sz="2600" b="1" cap="none"/>
              <a:t> familiare</a:t>
            </a:r>
            <a:r>
              <a:rPr lang="it-it" sz="2600" b="1" cap="none"/>
              <a:t> e solidarietà familiare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Mediazione </a:t>
            </a:r>
            <a:r>
              <a:rPr lang="en-us" sz="2600" b="1" cap="none">
                <a:solidFill>
                  <a:schemeClr val="folHlink"/>
                </a:solidFill>
              </a:rPr>
              <a:t>culturale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Progetto Socrate – spazio educativo/relazionale </a:t>
            </a:r>
            <a:r>
              <a:rPr lang="en-us" sz="2600" b="1" cap="none">
                <a:solidFill>
                  <a:schemeClr val="folHlink"/>
                </a:solidFill>
              </a:rPr>
              <a:t>dopo scuola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Animazione </a:t>
            </a:r>
            <a:r>
              <a:rPr lang="en-us" sz="2600" b="1" cap="none">
                <a:solidFill>
                  <a:schemeClr val="folHlink"/>
                </a:solidFill>
              </a:rPr>
              <a:t>territoriale</a:t>
            </a:r>
            <a:r>
              <a:rPr lang="en-us" sz="2600" b="1" cap="none"/>
              <a:t> e rete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Incontri tematici informativi e </a:t>
            </a:r>
            <a:r>
              <a:rPr lang="en-us" sz="2600" b="1" cap="none">
                <a:solidFill>
                  <a:schemeClr val="folHlink"/>
                </a:solidFill>
              </a:rPr>
              <a:t>formativi</a:t>
            </a:r>
            <a:r>
              <a:rPr lang="en-us" sz="2600" b="1" cap="none"/>
              <a:t> (in particolare su Dipendenze e digitale, (</a:t>
            </a:r>
            <a:r>
              <a:rPr lang="it-it" sz="2600" cap="none">
                <a:solidFill>
                  <a:schemeClr val="accent6"/>
                </a:solidFill>
              </a:rPr>
              <a:t>D.lgs. n. 36/2023</a:t>
            </a:r>
            <a:r>
              <a:rPr lang="en-us" sz="2600" b="1" cap="none"/>
              <a:t>)</a:t>
            </a:r>
            <a:endParaRPr lang="it-it" sz="2600" cap="none"/>
          </a:p>
          <a:p>
            <a:pPr marL="685800" indent="-622300">
              <a:lnSpc>
                <a:spcPts val="2800"/>
              </a:lnSpc>
              <a:spcBef>
                <a:spcPts val="400"/>
              </a:spcBef>
              <a:spcAft>
                <a:spcPts val="280"/>
              </a:spcAft>
              <a:buClr>
                <a:srgbClr val="000000"/>
              </a:buClr>
              <a:buFont typeface="Arial" pitchFamily="2" charset="0"/>
              <a:buChar char="•"/>
              <a:defRPr cap="none">
                <a:solidFill>
                  <a:srgbClr val="F17B00"/>
                </a:solidFill>
              </a:defRPr>
            </a:pPr>
            <a:r>
              <a:rPr lang="en-us" sz="2600" b="1" cap="none"/>
              <a:t>Invecchiamento attivo (</a:t>
            </a:r>
            <a:r>
              <a:rPr lang="it-it" sz="2600" cap="none">
                <a:solidFill>
                  <a:schemeClr val="accent6"/>
                </a:solidFill>
              </a:rPr>
              <a:t>D.lgs. n. 36/2023</a:t>
            </a:r>
            <a:r>
              <a:rPr lang="en-us" sz="2600" b="1" cap="none"/>
              <a:t>)</a:t>
            </a:r>
            <a:endParaRPr lang="it-it" sz="2600" cap="none"/>
          </a:p>
          <a:p>
            <a:pPr indent="0" defTabSz="914400">
              <a:lnSpc>
                <a:spcPct val="100000"/>
              </a:lnSpc>
              <a:spcBef>
                <a:spcPts val="400"/>
              </a:spcBef>
              <a:spcAft>
                <a:spcPts val="280"/>
              </a:spcAft>
              <a:buNone/>
              <a:tabLst>
                <a:tab pos="0" algn="l"/>
              </a:tabLst>
            </a:pPr>
            <a:endParaRPr lang="it-it" sz="3400" cap="none">
              <a:solidFill>
                <a:srgbClr val="80008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0;g24b542e13b18bb66_7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CwAAAA0AAAAAAAAAAAAAAACsewAATRE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AAAAAAAAAACsewAATREAABAAAAAmAAAACAAAAP//////////"/>
              </a:ext>
            </a:extLst>
          </p:cNvSpPr>
          <p:nvPr/>
        </p:nvSpPr>
        <p:spPr>
          <a:xfrm>
            <a:off x="0" y="0"/>
            <a:ext cx="20104100" cy="2812415"/>
          </a:xfrm>
          <a:custGeom>
            <a:avLst/>
            <a:gdLst/>
            <a:ahLst/>
            <a:cxnLst/>
            <a:rect l="0" t="0" r="20104100" b="2812415"/>
            <a:pathLst>
              <a:path w="20104100" h="2812415">
                <a:moveTo>
                  <a:pt x="20103734" y="0"/>
                </a:moveTo>
                <a:lnTo>
                  <a:pt x="0" y="0"/>
                </a:lnTo>
                <a:lnTo>
                  <a:pt x="0" y="2812196"/>
                </a:lnTo>
                <a:lnTo>
                  <a:pt x="20103734" y="2812196"/>
                </a:lnTo>
                <a:lnTo>
                  <a:pt x="20103734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  <a:effectLst/>
        </p:spPr>
      </p:sp>
      <p:sp>
        <p:nvSpPr>
          <p:cNvPr id="3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/AcAAMYCAAAWdgAAcw4AABAAAAAmAAAACAAAAD2QAAD/HwAA"/>
              </a:ext>
            </a:extLst>
          </p:cNvSpPr>
          <p:nvPr>
            <p:ph type="title"/>
          </p:nvPr>
        </p:nvSpPr>
        <p:spPr>
          <a:xfrm>
            <a:off x="1297940" y="450850"/>
            <a:ext cx="17898110" cy="1898015"/>
          </a:xfrm>
          <a:noFill/>
          <a:ln>
            <a:noFill/>
          </a:ln>
        </p:spPr>
        <p:txBody>
          <a:bodyPr vert="horz" wrap="square" lIns="0" tIns="15240" rIns="0" bIns="0" numCol="1" spcCol="215900" anchor="t">
            <a:prstTxWarp prst="textNoShape">
              <a:avLst/>
            </a:prstTxWarp>
          </a:bodyPr>
          <a:lstStyle/>
          <a:p>
            <a:pPr marL="12700" indent="0" defTabSz="914400">
              <a:lnSpc>
                <a:spcPct val="119000"/>
              </a:lnSpc>
              <a:buNone/>
              <a:tabLst>
                <a:tab pos="0" algn="l"/>
              </a:tabLst>
              <a:defRPr lang="en-us" sz="7500" b="1" cap="none">
                <a:solidFill>
                  <a:srgbClr val="FFFFFF"/>
                </a:solidFill>
              </a:defRPr>
            </a:pPr>
            <a:r>
              <a:t>I CENTRI FUORI DAL CENTRO</a:t>
            </a:r>
            <a:br/>
            <a:r>
              <a:rPr lang="en-us" sz="4850" cap="none">
                <a:solidFill>
                  <a:srgbClr val="000000"/>
                </a:solidFill>
              </a:rPr>
              <a:t>...gli interventi nelle scuole (gennaio-giugno 2026)</a:t>
            </a:r>
            <a:endParaRPr lang="it-it" sz="4850" cap="none">
              <a:solidFill>
                <a:srgbClr val="000000"/>
              </a:solidFill>
            </a:endParaRPr>
          </a:p>
        </p:txBody>
      </p:sp>
      <p:grpSp>
        <p:nvGrpSpPr>
          <p:cNvPr id="4" name="Google Shape;51;p 1"/>
          <p:cNvGrp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Y/7DahMAAAAlAAAAAQAAAA8BAAAAkAAAAEgAAACQAAAASAAAAAAAAAAAAAAAAAAAABcAAAAUAAAAAAAAAAAAAAD/fwAA/38AAAAAAAAJAAAABAAAAPgAAAAfAAAAVAAAAAAAAAAAAAAAAAAAAAAAAAAAAAAAAAAAAAAAAAAAAAAAAAAAAAAAAAAAAAAAAAAAAAAAAAAAAAAAAAAAAAAAAAAAAAAAAAAAAAAAAAAAAAAAAAAAACEAAAAYAAAAFAAAAHcEAAB9FAAAByIAAMFAAAAQAAAAJgAAAAgAAAD/////AAAAAA=="/>
              </a:ext>
            </a:extLst>
          </p:cNvGrpSpPr>
          <p:nvPr/>
        </p:nvGrpSpPr>
        <p:grpSpPr>
          <a:xfrm>
            <a:off x="725805" y="3330575"/>
            <a:ext cx="4805680" cy="7195820"/>
            <a:chOff x="725805" y="3330575"/>
            <a:chExt cx="4805680" cy="7195820"/>
          </a:xfrm>
        </p:grpSpPr>
        <p:sp>
          <p:nvSpPr>
            <p:cNvPr id="8" name="Google Shape;52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KQUAAH0UAAAHIgAAoUAAAAAAAAAmAAAACAAAAP//////////"/>
                </a:ext>
              </a:extLst>
            </p:cNvSpPr>
            <p:nvPr/>
          </p:nvSpPr>
          <p:spPr>
            <a:xfrm>
              <a:off x="838835" y="3330575"/>
              <a:ext cx="4692650" cy="7175500"/>
            </a:xfrm>
            <a:prstGeom prst="rect">
              <a:avLst/>
            </a:prstGeom>
            <a:solidFill>
              <a:srgbClr val="F17B00"/>
            </a:solidFill>
            <a:ln>
              <a:noFill/>
            </a:ln>
            <a:effectLst/>
          </p:spPr>
        </p:sp>
        <p:sp>
          <p:nvSpPr>
            <p:cNvPr id="7" name="Google Shape;53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AAAAAAAAAAAEAAABQAAAAAAAAAAAA4D8AAAAAAADgPwAAAAAAAOA/AAAAAAAA4D8AAAAAAADgPwAAAAAAAOA/AAAAAAAA4D8AAAAAAADgPwAAAAAAAOA/AAAAAAAA4D8CAAAAjAAAAAEAAAAAAAAA////AP///wgAAAAAAAAAAAAAAAAAAAAAAAAAAAAAAAAAAAAAeAAAAAEAAABAAAAAAAAAAAAAAABaAAAAAAAAAAAAAAAAAAAAAAAAAAAAAAAAAAAAAAAAAAAAAAAAAAAAAAAAAAAAAAAAAAAAAAAAAAAAAAAAAAAAAAAAAAAAAAAAAAAAFAAAADwAAAABAAAAAAAAAAt3QwBC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L1+v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t3QwB/f38A7uzhA8zMzADAwP8Af39/AAAAAAAAAAAAAAAAAAAAAAAAAAAAIQAAABgAAAAUAAAAdwQAAIcVAABVIQAArzEAAAAAAAAmAAAACAAAAP//////////"/>
                </a:ext>
              </a:extLst>
            </p:cNvSpPr>
            <p:nvPr/>
          </p:nvSpPr>
          <p:spPr>
            <a:xfrm>
              <a:off x="725805" y="3499485"/>
              <a:ext cx="4692650" cy="4577080"/>
            </a:xfrm>
            <a:prstGeom prst="rect">
              <a:avLst/>
            </a:prstGeom>
            <a:solidFill>
              <a:srgbClr val="FFFFFF"/>
            </a:solidFill>
            <a:ln w="41910" cap="flat" cmpd="sng" algn="ctr">
              <a:solidFill>
                <a:srgbClr val="0B7743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lIns="200660" tIns="200660" rIns="200660" bIns="200660" numCol="1" spcCol="215900" anchor="t"/>
            <a:lstStyle/>
            <a:p>
              <a:pPr algn="ctr"/>
              <a:endParaRPr lang="it-it" sz="2200" b="1" cap="none"/>
            </a:p>
            <a:p>
              <a:pPr algn="ctr"/>
              <a:r>
                <a:rPr lang="it-it" sz="2400" b="1" cap="none"/>
                <a:t>I.C.  STABILINI</a:t>
              </a:r>
              <a:r>
                <a:rPr lang="it-it" sz="2400" cap="none"/>
                <a:t> </a:t>
              </a:r>
            </a:p>
            <a:p>
              <a:pPr algn="ctr">
                <a:defRPr sz="1400" cap="none"/>
              </a:pPr>
              <a:r>
                <a:rPr lang="it-it" cap="none"/>
                <a:t>SECONDARIA DI 1° GRADO</a:t>
              </a:r>
            </a:p>
            <a:p>
              <a:pPr algn="ctr">
                <a:defRPr lang="it-it" sz="1400" b="1" cap="none">
                  <a:solidFill>
                    <a:schemeClr val="accent6"/>
                  </a:solidFill>
                </a:defRPr>
              </a:pPr>
              <a:r>
                <a:rPr lang="it-it" sz="2000" cap="none"/>
                <a:t>16 classi e 35 docenti</a:t>
              </a:r>
            </a:p>
            <a:p>
              <a:pPr algn="ctr"/>
              <a:endParaRPr lang="it-it" sz="1400" cap="none"/>
            </a:p>
            <a:p>
              <a:pPr algn="ctr">
                <a:lnSpc>
                  <a:spcPct val="100000"/>
                </a:lnSpc>
              </a:pPr>
              <a:r>
                <a:rPr lang="it-it" sz="2400" b="1" cap="none"/>
                <a:t>I.C. FONTANILE ANAGNINO</a:t>
              </a:r>
              <a:endParaRPr lang="it-it" sz="2400" cap="none"/>
            </a:p>
            <a:p>
              <a:pPr algn="ctr">
                <a:defRPr sz="1400" cap="none"/>
              </a:pPr>
              <a:r>
                <a:rPr lang="it-it" cap="none"/>
                <a:t>SECONDARIA DI 1° GRADO</a:t>
              </a:r>
            </a:p>
            <a:p>
              <a:pPr algn="ctr">
                <a:lnSpc>
                  <a:spcPct val="100000"/>
                </a:lnSpc>
                <a:defRPr lang="it-it" sz="1400" b="1" cap="none">
                  <a:solidFill>
                    <a:schemeClr val="accent6"/>
                  </a:solidFill>
                </a:defRPr>
              </a:pPr>
              <a:r>
                <a:rPr lang="it-it" sz="2000" cap="none"/>
                <a:t>1 classe e 10 docenti</a:t>
              </a:r>
            </a:p>
            <a:p>
              <a:pPr algn="ctr">
                <a:lnSpc>
                  <a:spcPct val="100000"/>
                </a:lnSpc>
              </a:pPr>
              <a:endParaRPr lang="it-it" sz="1400" b="1" cap="none"/>
            </a:p>
            <a:p>
              <a:pPr algn="ctr">
                <a:lnSpc>
                  <a:spcPct val="100000"/>
                </a:lnSpc>
              </a:pPr>
              <a:r>
                <a:rPr lang="it-it" sz="2200" b="1" cap="none"/>
                <a:t>C. F. P. PETROSELLI</a:t>
              </a:r>
              <a:endParaRPr lang="it-it" sz="2200" cap="none"/>
            </a:p>
            <a:p>
              <a:pPr algn="ctr">
                <a:lnSpc>
                  <a:spcPct val="100000"/>
                </a:lnSpc>
              </a:pPr>
              <a:r>
                <a:rPr lang="it-it" sz="1400" cap="none"/>
                <a:t>LICEO PROFESSIONALE</a:t>
              </a:r>
            </a:p>
            <a:p>
              <a:pPr algn="ctr">
                <a:defRPr lang="it-it" sz="1400" b="1" cap="none">
                  <a:solidFill>
                    <a:schemeClr val="accent6"/>
                  </a:solidFill>
                </a:defRPr>
              </a:pPr>
              <a:r>
                <a:rPr lang="it-it" sz="2000" cap="none"/>
                <a:t>1 classe e 1 docente</a:t>
              </a:r>
            </a:p>
            <a:p>
              <a:pPr algn="ctr">
                <a:defRPr lang="it-it" sz="1400" b="1" cap="none">
                  <a:solidFill>
                    <a:schemeClr val="accent6"/>
                  </a:solidFill>
                </a:defRPr>
              </a:pPr>
              <a:endParaRPr lang="it-it" sz="2000" cap="none"/>
            </a:p>
            <a:p>
              <a:pPr algn="ctr" defTabSz="914400">
                <a:lnSpc>
                  <a:spcPct val="115000"/>
                </a:lnSpc>
                <a:tabLst>
                  <a:tab pos="0" algn="l"/>
                </a:tabLst>
                <a:defRPr sz="2000" cap="none"/>
              </a:pPr>
              <a:endParaRPr lang="en-us" b="1" cap="none"/>
            </a:p>
            <a:p>
              <a:pPr algn="ctr" defTabSz="914400">
                <a:lnSpc>
                  <a:spcPct val="115000"/>
                </a:lnSpc>
                <a:tabLst>
                  <a:tab pos="0" algn="l"/>
                </a:tabLst>
                <a:defRPr sz="2000" cap="none"/>
              </a:pPr>
              <a:endParaRPr lang="en-us" b="1" cap="none"/>
            </a:p>
            <a:p>
              <a:pPr algn="ctr" defTabSz="914400">
                <a:lnSpc>
                  <a:spcPct val="115000"/>
                </a:lnSpc>
                <a:tabLst>
                  <a:tab pos="0" algn="l"/>
                </a:tabLst>
                <a:defRPr sz="2000" cap="none"/>
              </a:pPr>
              <a:endParaRPr lang="en-us" sz="800" b="1" cap="none"/>
            </a:p>
            <a:p>
              <a:pPr algn="ctr" defTabSz="914400">
                <a:lnSpc>
                  <a:spcPct val="115000"/>
                </a:lnSpc>
                <a:tabLst>
                  <a:tab pos="0" algn="l"/>
                </a:tabLst>
                <a:defRPr sz="2000" cap="none"/>
              </a:pPr>
              <a:r>
                <a:rPr lang="en-us" sz="2800" b="1" cap="none"/>
                <a:t>MUNICIPIO</a:t>
              </a:r>
              <a:r>
                <a:rPr lang="it-it" sz="2800" cap="none"/>
                <a:t> </a:t>
              </a:r>
              <a:r>
                <a:rPr lang="en-us" sz="2800" b="1" cap="none"/>
                <a:t>ROMA VII</a:t>
              </a:r>
            </a:p>
          </p:txBody>
        </p:sp>
        <p:sp>
          <p:nvSpPr>
            <p:cNvPr id="6" name="Google Shape;55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8QUAAOYWAADSHwAAyiQAAAAAAAAmAAAACAAAAP//////////"/>
                </a:ext>
              </a:extLst>
            </p:cNvSpPr>
            <p:nvPr/>
          </p:nvSpPr>
          <p:spPr>
            <a:xfrm>
              <a:off x="965835" y="3722370"/>
              <a:ext cx="4206875" cy="2258060"/>
            </a:xfrm>
            <a:prstGeom prst="rect">
              <a:avLst/>
            </a:prstGeom>
            <a:noFill/>
            <a:ln>
              <a:noFill/>
            </a:ln>
            <a:effectLst/>
          </p:spPr>
        </p:sp>
        <p:sp>
          <p:nvSpPr>
            <p:cNvPr id="5" name="Google Shape;57;p 1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HkCAAA8AQAAeQI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mgUAAJEyAABKIQAAwUAAAAAAAAAmAAAACAAAAP//////////"/>
                </a:ext>
              </a:extLst>
            </p:cNvSpPr>
            <p:nvPr/>
          </p:nvSpPr>
          <p:spPr>
            <a:xfrm>
              <a:off x="910590" y="8220075"/>
              <a:ext cx="4500880" cy="23063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200660" tIns="401955" rIns="200660" bIns="401955" numCol="1" spcCol="215900" anchor="ctr"/>
            <a:lstStyle/>
            <a:p>
              <a:pPr algn="ctr" defTabSz="914400">
                <a:lnSpc>
                  <a:spcPct val="115000"/>
                </a:lnSpc>
                <a:tabLst>
                  <a:tab pos="0" algn="l"/>
                </a:tabLst>
                <a:defRPr lang="it-it" sz="4800" b="1" cap="none">
                  <a:solidFill>
                    <a:schemeClr val="bg1"/>
                  </a:solidFill>
                </a:defRPr>
              </a:pPr>
              <a:r>
                <a:rPr lang="it-it" sz="4000" cap="none" dirty="0"/>
                <a:t>n. complessivo</a:t>
              </a:r>
            </a:p>
            <a:p>
              <a:pPr algn="ctr" defTabSz="914400">
                <a:lnSpc>
                  <a:spcPct val="115000"/>
                </a:lnSpc>
                <a:tabLst>
                  <a:tab pos="0" algn="l"/>
                </a:tabLst>
                <a:defRPr lang="it-it" sz="4800" b="1" cap="none">
                  <a:solidFill>
                    <a:schemeClr val="bg1"/>
                  </a:solidFill>
                </a:defRPr>
              </a:pPr>
              <a:r>
                <a:rPr lang="it-it" sz="4000" cap="none" dirty="0"/>
                <a:t>interventi: 141</a:t>
              </a:r>
            </a:p>
          </p:txBody>
        </p:sp>
      </p:grpSp>
      <p:grpSp>
        <p:nvGrpSpPr>
          <p:cNvPr id="9" name="Google Shape;51;p 2"/>
          <p:cNvGrp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Y/7DahMAAAAlAAAAAQAAAA8BAAAAkAAAAEgAAACQAAAASAAAAAAAAAAAAAAAAAAAABcAAAAUAAAAAAAAAAAAAAD/fwAA/38AAAAAAAAJAAAABAAAAEQBAAAfAAAAVAAAAAAAAAAAAAAAAAAAAAAAAAAAAAAAAAAAAAAAAAAAAAAAAAAAAAAAAAAAAAAAAAAAAAAAAAAAAAAAAAAAAAAAAAAAAAAAAAAAAAAAAAAAAAAAAAAAACEAAAAYAAAAFAAAAMsjAACNFAAAl0AAALFAAAAQAAAAJgAAAAgAAAD/////AAAAAA=="/>
              </a:ext>
            </a:extLst>
          </p:cNvGrpSpPr>
          <p:nvPr/>
        </p:nvGrpSpPr>
        <p:grpSpPr>
          <a:xfrm>
            <a:off x="5818505" y="3340735"/>
            <a:ext cx="4681220" cy="7175500"/>
            <a:chOff x="5818505" y="3340735"/>
            <a:chExt cx="4681220" cy="7175500"/>
          </a:xfrm>
        </p:grpSpPr>
        <p:sp>
          <p:nvSpPr>
            <p:cNvPr id="12" name="Google Shape;52;p 2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kiQAAI0UAACXQAAAsUAAAAAAAAAmAAAACAAAAP//////////"/>
                </a:ext>
              </a:extLst>
            </p:cNvSpPr>
            <p:nvPr/>
          </p:nvSpPr>
          <p:spPr>
            <a:xfrm>
              <a:off x="5944870" y="3340735"/>
              <a:ext cx="4554855" cy="7175500"/>
            </a:xfrm>
            <a:prstGeom prst="rect">
              <a:avLst/>
            </a:prstGeom>
            <a:solidFill>
              <a:srgbClr val="F17B00"/>
            </a:solidFill>
            <a:ln>
              <a:noFill/>
            </a:ln>
            <a:effectLst/>
          </p:spPr>
        </p:sp>
        <p:sp>
          <p:nvSpPr>
            <p:cNvPr id="11" name="Google Shape;53;p 2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AAAAAAAAAAAEAAABQAAAAAAAAAAAA4D8AAAAAAADgPwAAAAAAAOA/AAAAAAAA4D8AAAAAAADgPwAAAAAAAOA/AAAAAAAA4D8AAAAAAADgPwAAAAAAAOA/AAAAAAAA4D8CAAAAjAAAAAEAAAAAAAAA////AP///wgAAAAAAAAAAAAAAAAAAAAAAAAAAAAAAAAAAAAAeAAAAAEAAABAAAAAAAAAAAAAAABaAAAAAAAAAAAAAAAAAAAAAAAAAAAAAAAAAAAAAAAAAAAAAAAAAAAAAAAAAAAAAAAAAAAAAAAAAAAAAAAAAAAAAAAAAAAAAAAAAAAAFAAAADwAAAABAAAAAAAAAAt3QwBC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t3QwB/f38A7uzhA8zMzADAwP8Af39/AAAAAAAAAAAAAAAAAAAAAAAAAAAAIQAAABgAAAAUAAAAyyMAAJ0VAADQPwAArzEAAAAAAAAmAAAACAAAAP//////////"/>
                </a:ext>
              </a:extLst>
            </p:cNvSpPr>
            <p:nvPr/>
          </p:nvSpPr>
          <p:spPr>
            <a:xfrm>
              <a:off x="5818505" y="3513455"/>
              <a:ext cx="4554855" cy="4563110"/>
            </a:xfrm>
            <a:prstGeom prst="rect">
              <a:avLst/>
            </a:prstGeom>
            <a:solidFill>
              <a:srgbClr val="FFFFFF"/>
            </a:solidFill>
            <a:ln w="41910" cap="flat" cmpd="sng" algn="ctr">
              <a:solidFill>
                <a:srgbClr val="0B7743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lIns="200660" tIns="200660" rIns="200660" bIns="200660" numCol="1" spcCol="215900" anchor="t"/>
            <a:lstStyle/>
            <a:p>
              <a:pPr algn="ctr"/>
              <a:endParaRPr lang="it-it" sz="2400" b="1" cap="none" dirty="0"/>
            </a:p>
            <a:p>
              <a:pPr algn="ctr"/>
              <a:r>
                <a:rPr lang="it-it" sz="2400" b="1" cap="none" dirty="0"/>
                <a:t>I.C.  URUGUAY</a:t>
              </a:r>
              <a:r>
                <a:rPr lang="it-it" sz="2400" cap="none" dirty="0"/>
                <a:t> </a:t>
              </a:r>
            </a:p>
            <a:p>
              <a:pPr algn="ctr">
                <a:defRPr sz="1400" cap="none"/>
              </a:pPr>
              <a:r>
                <a:rPr lang="it-it" cap="none" dirty="0"/>
                <a:t>SECONDARIA DI 1° GRADO</a:t>
              </a:r>
            </a:p>
            <a:p>
              <a:pPr algn="ctr">
                <a:defRPr lang="it-it" sz="1400" b="1" cap="none">
                  <a:solidFill>
                    <a:schemeClr val="accent6"/>
                  </a:solidFill>
                </a:defRPr>
              </a:pPr>
              <a:endParaRPr lang="it-it" cap="none" dirty="0"/>
            </a:p>
            <a:p>
              <a:pPr algn="ctr">
                <a:defRPr lang="it-it" sz="1400" b="1" cap="none">
                  <a:solidFill>
                    <a:schemeClr val="accent6"/>
                  </a:solidFill>
                </a:defRPr>
              </a:pPr>
              <a:r>
                <a:rPr lang="it-it" sz="2000" cap="none" dirty="0"/>
                <a:t>7 classi - 15 docenti </a:t>
              </a:r>
            </a:p>
            <a:p>
              <a:pPr algn="ctr">
                <a:defRPr lang="it-it" sz="1400" b="1" cap="none">
                  <a:solidFill>
                    <a:schemeClr val="accent6"/>
                  </a:solidFill>
                </a:defRPr>
              </a:pPr>
              <a:r>
                <a:rPr lang="it-it" sz="2000" cap="none" dirty="0"/>
                <a:t>15 genitori</a:t>
              </a:r>
            </a:p>
            <a:p>
              <a:pPr algn="ctr">
                <a:defRPr lang="it-it" sz="1400" b="1" cap="none">
                  <a:solidFill>
                    <a:schemeClr val="accent6"/>
                  </a:solidFill>
                </a:defRPr>
              </a:pPr>
              <a:endParaRPr lang="it-it" sz="2000" cap="none" dirty="0"/>
            </a:p>
            <a:p>
              <a:pPr algn="ctr"/>
              <a:r>
                <a:rPr lang="it-it" sz="2400" b="1" cap="none" dirty="0"/>
                <a:t>I.C.  VIA DELLE CARINE</a:t>
              </a:r>
            </a:p>
            <a:p>
              <a:pPr algn="ctr">
                <a:defRPr sz="1400" cap="none"/>
              </a:pPr>
              <a:r>
                <a:rPr lang="it-it" cap="none" dirty="0"/>
                <a:t>SECONDARIA DI 1° GRADO</a:t>
              </a:r>
            </a:p>
            <a:p>
              <a:pPr algn="ctr">
                <a:defRPr lang="it-it" sz="1400" b="1" cap="none">
                  <a:solidFill>
                    <a:schemeClr val="accent6"/>
                  </a:solidFill>
                </a:defRPr>
              </a:pPr>
              <a:r>
                <a:rPr sz="2000" dirty="0"/>
                <a:t>9</a:t>
              </a:r>
              <a:r>
                <a:rPr lang="it-it" sz="2000" cap="none" dirty="0"/>
                <a:t> classi </a:t>
              </a:r>
            </a:p>
            <a:p>
              <a:pPr algn="ctr" defTabSz="914400">
                <a:lnSpc>
                  <a:spcPct val="115000"/>
                </a:lnSpc>
                <a:tabLst>
                  <a:tab pos="0" algn="l"/>
                </a:tabLst>
                <a:defRPr sz="2000" cap="none"/>
              </a:pPr>
              <a:r>
                <a:rPr lang="en-us" b="1" cap="none" dirty="0"/>
                <a:t> </a:t>
              </a:r>
            </a:p>
          </p:txBody>
        </p:sp>
        <p:sp>
          <p:nvSpPr>
            <p:cNvPr id="10" name="Google Shape;55;p 2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ViUAAHQWAABhPgAAaikAAAAAAAAmAAAACAAAAP//////////"/>
                </a:ext>
              </a:extLst>
            </p:cNvSpPr>
            <p:nvPr/>
          </p:nvSpPr>
          <p:spPr>
            <a:xfrm>
              <a:off x="6069330" y="3649980"/>
              <a:ext cx="4070985" cy="3082290"/>
            </a:xfrm>
            <a:prstGeom prst="rect">
              <a:avLst/>
            </a:prstGeom>
            <a:noFill/>
            <a:ln>
              <a:noFill/>
            </a:ln>
            <a:effectLst/>
          </p:spPr>
        </p:sp>
      </p:grpSp>
      <p:grpSp>
        <p:nvGrpSpPr>
          <p:cNvPr id="13" name="Google Shape;51;p 4"/>
          <p:cNvGrp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6_Y/7DahMAAAAlAAAAAQAAAA8BAAAAkAAAAEgAAACQAAAASAAAAAAAAAAAAAAAAAAAABcAAAAUAAAAAAAAAAAAAAD/fwAA/38AAAAAAAAJAAAABAAAAAsBAAAfAAAAVAAAAAAAAAAAAAAAAAAAAAAAAAAAAAAAAAAAAAAAAAAAAAAAAAAAAAAAAAAAAAAAAAAAAAAAAAAAAAAAAAAAAAAAAAAAAAAAAAAAAAAAAAAAAAAAAAAAACEAAAAYAAAAFAAAAEBCAACNFAAA518AALFAAAAQAAAAJgAAAAgAAAD/////AAAAAA=="/>
              </a:ext>
            </a:extLst>
          </p:cNvGrpSpPr>
          <p:nvPr/>
        </p:nvGrpSpPr>
        <p:grpSpPr>
          <a:xfrm>
            <a:off x="10769600" y="3340735"/>
            <a:ext cx="4820285" cy="7175500"/>
            <a:chOff x="10769600" y="3340735"/>
            <a:chExt cx="4820285" cy="7175500"/>
          </a:xfrm>
        </p:grpSpPr>
        <p:sp>
          <p:nvSpPr>
            <p:cNvPr id="16" name="Google Shape;52;p 3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DUMAAI0UAADnXwAAsUAAAAAAAAAmAAAACAAAAP//////////"/>
                </a:ext>
              </a:extLst>
            </p:cNvSpPr>
            <p:nvPr/>
          </p:nvSpPr>
          <p:spPr>
            <a:xfrm>
              <a:off x="10899775" y="3340735"/>
              <a:ext cx="4690110" cy="7175500"/>
            </a:xfrm>
            <a:prstGeom prst="rect">
              <a:avLst/>
            </a:prstGeom>
            <a:solidFill>
              <a:srgbClr val="F17B00"/>
            </a:solidFill>
            <a:ln>
              <a:noFill/>
            </a:ln>
            <a:effectLst/>
          </p:spPr>
        </p:sp>
        <p:sp>
          <p:nvSpPr>
            <p:cNvPr id="15" name="Google Shape;53;p 3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DwBAAA8AQAAPAEAAAAAAAAAAAAAAAAAAAEAAABQAAAAAAAAAAAA4D8AAAAAAADgPwAAAAAAAOA/AAAAAAAA4D8AAAAAAADgPwAAAAAAAOA/AAAAAAAA4D8AAAAAAADgPwAAAAAAAOA/AAAAAAAA4D8CAAAAjAAAAAEAAAAAAAAA////AP///wgAAAAAAAAAAAAAAAAAAAAAAAAAAAAAAAAAAAAAeAAAAAEAAABAAAAAAAAAAAAAAABaAAAAAAAAAAAAAAAAAAAAAAAAAAAAAAAAAAAAAAAAAAAAAAAAAAAAAAAAAAAAAAAAAAAAAAAAAAAAAAAAAAAAAAAAAAAAAAAAAAAAFAAAADwAAAABAAAAAAAAAAt3QwBC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t3QwB/f38A7uzhA8zMzADAwP8Af39/AAAAAAAAAAAAAAAAAAAAAAAAAAAAIQAAABgAAAAUAAAAQEIAAIwVAAAaXwAArzEAAAAAAAAmAAAACAAAAP//////////"/>
                </a:ext>
              </a:extLst>
            </p:cNvSpPr>
            <p:nvPr/>
          </p:nvSpPr>
          <p:spPr>
            <a:xfrm>
              <a:off x="10769600" y="3502660"/>
              <a:ext cx="4690110" cy="4573905"/>
            </a:xfrm>
            <a:prstGeom prst="rect">
              <a:avLst/>
            </a:prstGeom>
            <a:solidFill>
              <a:srgbClr val="FFFFFF"/>
            </a:solidFill>
            <a:ln w="41910" cap="flat" cmpd="sng" algn="ctr">
              <a:solidFill>
                <a:srgbClr val="0B7743"/>
              </a:solidFill>
              <a:prstDash val="solid"/>
              <a:headEnd type="none"/>
              <a:tailEnd type="none"/>
            </a:ln>
            <a:effectLst/>
          </p:spPr>
          <p:txBody>
            <a:bodyPr vert="horz" wrap="square" lIns="200660" tIns="200660" rIns="200660" bIns="200660" numCol="1" spcCol="215900" anchor="t"/>
            <a:lstStyle/>
            <a:p>
              <a:pPr algn="ctr">
                <a:defRPr lang="it-it" sz="1400" cap="none">
                  <a:solidFill>
                    <a:srgbClr val="FF4000"/>
                  </a:solidFill>
                </a:defRPr>
              </a:pPr>
              <a:endParaRPr/>
            </a:p>
          </p:txBody>
        </p:sp>
        <p:sp>
          <p:nvSpPr>
            <p:cNvPr id="14" name="Google Shape;55;p 4"/>
            <p:cNvSpPr>
              <a:extLst>
                <a:ext uri="smNativeData">
  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1kMAALwWAACgXQAAMCsAAAAAAAAmAAAACAAAAP//////////"/>
                </a:ext>
              </a:extLst>
            </p:cNvSpPr>
            <p:nvPr/>
          </p:nvSpPr>
          <p:spPr>
            <a:xfrm>
              <a:off x="11027410" y="3695700"/>
              <a:ext cx="4192270" cy="3324860"/>
            </a:xfrm>
            <a:prstGeom prst="rect">
              <a:avLst/>
            </a:prstGeom>
            <a:noFill/>
            <a:ln>
              <a:noFill/>
            </a:ln>
            <a:effectLst/>
          </p:spPr>
        </p:sp>
      </p:grpSp>
      <p:sp>
        <p:nvSpPr>
          <p:cNvPr id="17" name="Rettangolo2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PAEAAHkCAAA8AQAAeQI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ZyYAADQzAADQPwAA1D4AABAAAAAmAAAACAAAAP//////////"/>
              </a:ext>
            </a:extLst>
          </p:cNvSpPr>
          <p:nvPr/>
        </p:nvSpPr>
        <p:spPr>
          <a:xfrm>
            <a:off x="5757546" y="8004810"/>
            <a:ext cx="4867274" cy="18897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200660" tIns="401955" rIns="200660" bIns="401955" numCol="1" spcCol="215900" anchor="ctr"/>
          <a:lstStyle/>
          <a:p>
            <a:pPr algn="ctr" defTabSz="914400">
              <a:lnSpc>
                <a:spcPct val="115000"/>
              </a:lnSpc>
              <a:tabLst>
                <a:tab pos="0" algn="l"/>
              </a:tabLst>
              <a:defRPr sz="2000" cap="none"/>
            </a:pPr>
            <a:endParaRPr lang="en-us" sz="2800" b="1" cap="none" dirty="0"/>
          </a:p>
          <a:p>
            <a:pPr algn="ctr" defTabSz="914400">
              <a:lnSpc>
                <a:spcPct val="115000"/>
              </a:lnSpc>
              <a:tabLst>
                <a:tab pos="0" algn="l"/>
              </a:tabLst>
              <a:defRPr sz="2000" cap="none"/>
            </a:pPr>
            <a:r>
              <a:rPr lang="en-us" sz="2800" b="1" cap="none" dirty="0"/>
              <a:t>MUNICIPI</a:t>
            </a:r>
            <a:r>
              <a:rPr lang="it-it" sz="2800" cap="none" dirty="0"/>
              <a:t> </a:t>
            </a:r>
            <a:r>
              <a:rPr lang="en-us" sz="2800" b="1" cap="none" dirty="0"/>
              <a:t>ROMA I e III</a:t>
            </a:r>
          </a:p>
          <a:p>
            <a:pPr algn="ctr" defTabSz="914400">
              <a:lnSpc>
                <a:spcPct val="115000"/>
              </a:lnSpc>
              <a:tabLst>
                <a:tab pos="0" algn="l"/>
              </a:tabLst>
              <a:defRPr lang="it-it" sz="4800" b="1" cap="none">
                <a:solidFill>
                  <a:schemeClr val="bg1"/>
                </a:solidFill>
              </a:defRPr>
            </a:pPr>
            <a:r>
              <a:rPr lang="it-it" sz="4000" cap="none" dirty="0"/>
              <a:t>n. complessivo</a:t>
            </a:r>
          </a:p>
          <a:p>
            <a:pPr algn="ctr">
              <a:lnSpc>
                <a:spcPct val="115000"/>
              </a:lnSpc>
              <a:tabLst>
                <a:tab pos="0" algn="l"/>
              </a:tabLst>
              <a:defRPr lang="it-it" sz="4800" b="1" cap="none">
                <a:solidFill>
                  <a:schemeClr val="bg1"/>
                </a:solidFill>
              </a:defRPr>
            </a:pPr>
            <a:r>
              <a:rPr lang="it-IT" sz="4000" dirty="0"/>
              <a:t>i</a:t>
            </a:r>
            <a:r>
              <a:rPr lang="it-it" sz="4000" dirty="0"/>
              <a:t>nterventi: </a:t>
            </a:r>
            <a:r>
              <a:rPr lang="it-it" sz="4000" cap="none" dirty="0"/>
              <a:t>122+</a:t>
            </a:r>
            <a:r>
              <a:rPr lang="it-it" sz="4000" dirty="0"/>
              <a:t>18</a:t>
            </a:r>
            <a:endParaRPr lang="it-it" sz="4000" cap="none" dirty="0"/>
          </a:p>
        </p:txBody>
      </p:sp>
      <p:sp>
        <p:nvSpPr>
          <p:cNvPr id="18" name="CasellaTesto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vx5f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NEMAAJYVAAADXwAAkTIAABAAAAAmAAAACAAAAP//////////"/>
              </a:ext>
            </a:extLst>
          </p:cNvSpPr>
          <p:nvPr/>
        </p:nvSpPr>
        <p:spPr>
          <a:xfrm>
            <a:off x="10924540" y="3509010"/>
            <a:ext cx="4520565" cy="47110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/>
            <a:endParaRPr lang="it-it" sz="800" b="1" cap="none"/>
          </a:p>
          <a:p>
            <a:pPr algn="ctr"/>
            <a:r>
              <a:rPr lang="it-it" sz="2400" b="1" cap="none"/>
              <a:t>I.C.  VOLSINIO</a:t>
            </a:r>
          </a:p>
          <a:p>
            <a:pPr algn="ctr">
              <a:defRPr sz="1400" cap="none"/>
            </a:pPr>
            <a:r>
              <a:rPr lang="it-it" cap="none"/>
              <a:t>SECONDARIA DI 1° GRADO</a:t>
            </a:r>
          </a:p>
          <a:p>
            <a:pPr algn="ctr">
              <a:defRPr lang="it-it" sz="1400" b="1" cap="none">
                <a:solidFill>
                  <a:schemeClr val="accent6"/>
                </a:solidFill>
              </a:defRPr>
            </a:pPr>
            <a:r>
              <a:rPr lang="it-it" sz="2000" cap="none"/>
              <a:t>11 classi</a:t>
            </a:r>
          </a:p>
          <a:p>
            <a:pPr algn="ctr">
              <a:lnSpc>
                <a:spcPct val="100000"/>
              </a:lnSpc>
            </a:pPr>
            <a:endParaRPr lang="it-it" sz="1400" b="1" cap="none"/>
          </a:p>
          <a:p>
            <a:pPr algn="ctr">
              <a:lnSpc>
                <a:spcPct val="100000"/>
              </a:lnSpc>
            </a:pPr>
            <a:r>
              <a:rPr lang="it-it" sz="2400" b="1" cap="none"/>
              <a:t>I.C. via TIBURTINA ANTICA</a:t>
            </a:r>
          </a:p>
          <a:p>
            <a:pPr algn="ctr">
              <a:defRPr sz="1400" cap="none"/>
            </a:pPr>
            <a:r>
              <a:rPr lang="it-it" cap="none"/>
              <a:t>SECONDARIA DI 1° GRADO</a:t>
            </a:r>
          </a:p>
          <a:p>
            <a:pPr algn="ctr">
              <a:lnSpc>
                <a:spcPct val="100000"/>
              </a:lnSpc>
              <a:defRPr lang="it-it" sz="1400" b="1" cap="none">
                <a:solidFill>
                  <a:schemeClr val="accent6"/>
                </a:solidFill>
              </a:defRPr>
            </a:pPr>
            <a:r>
              <a:rPr lang="it-it" sz="2000" cap="none"/>
              <a:t>2 classi</a:t>
            </a:r>
          </a:p>
          <a:p>
            <a:pPr algn="ctr">
              <a:lnSpc>
                <a:spcPct val="100000"/>
              </a:lnSpc>
            </a:pPr>
            <a:endParaRPr sz="1400" cap="none"/>
          </a:p>
          <a:p>
            <a:pPr algn="ctr">
              <a:lnSpc>
                <a:spcPct val="100000"/>
              </a:lnSpc>
            </a:pPr>
            <a:r>
              <a:rPr lang="it-it" sz="2400" b="1" cap="none"/>
              <a:t>I.C. via MICHELI</a:t>
            </a:r>
          </a:p>
          <a:p>
            <a:pPr algn="ctr">
              <a:defRPr sz="1400" cap="none"/>
            </a:pPr>
            <a:r>
              <a:rPr lang="it-it" cap="none"/>
              <a:t>SECONDARIA DI 1° GRADO</a:t>
            </a:r>
          </a:p>
          <a:p>
            <a:pPr algn="ctr">
              <a:lnSpc>
                <a:spcPct val="100000"/>
              </a:lnSpc>
              <a:defRPr lang="it-it" sz="1400" b="1" cap="none">
                <a:solidFill>
                  <a:schemeClr val="accent6"/>
                </a:solidFill>
              </a:defRPr>
            </a:pPr>
            <a:r>
              <a:rPr lang="it-it" sz="2000" cap="none"/>
              <a:t>3 classi</a:t>
            </a:r>
          </a:p>
          <a:p>
            <a:pPr algn="ctr">
              <a:lnSpc>
                <a:spcPct val="100000"/>
              </a:lnSpc>
              <a:defRPr lang="it-it" sz="1400" b="1" cap="none">
                <a:solidFill>
                  <a:schemeClr val="accent6"/>
                </a:solidFill>
              </a:defRPr>
            </a:pPr>
            <a:endParaRPr lang="it-it" sz="2000" cap="none"/>
          </a:p>
          <a:p>
            <a:pPr algn="ctr">
              <a:lnSpc>
                <a:spcPct val="100000"/>
              </a:lnSpc>
            </a:pPr>
            <a:r>
              <a:rPr lang="it-it" sz="2400" b="1" cap="none"/>
              <a:t>Ist. S. MARIA AUSILIATRICE</a:t>
            </a:r>
          </a:p>
          <a:p>
            <a:pPr algn="ctr">
              <a:defRPr sz="1400" cap="none"/>
            </a:pPr>
            <a:r>
              <a:rPr lang="it-it" cap="none"/>
              <a:t>PRIMARIA - SECONDARIA DI 1° GRADO - LICEO</a:t>
            </a:r>
          </a:p>
          <a:p>
            <a:pPr algn="ctr">
              <a:lnSpc>
                <a:spcPct val="100000"/>
              </a:lnSpc>
              <a:defRPr lang="it-it" sz="1400" b="1" cap="none">
                <a:solidFill>
                  <a:schemeClr val="accent6"/>
                </a:solidFill>
              </a:defRPr>
            </a:pPr>
            <a:r>
              <a:rPr lang="it-it" sz="2000" cap="none"/>
              <a:t>6 classi</a:t>
            </a:r>
          </a:p>
          <a:p>
            <a:pPr algn="ctr" defTabSz="914400">
              <a:lnSpc>
                <a:spcPct val="115000"/>
              </a:lnSpc>
              <a:tabLst>
                <a:tab pos="0" algn="l"/>
              </a:tabLst>
              <a:defRPr sz="2000" cap="none"/>
            </a:pPr>
            <a:endParaRPr lang="en-us" sz="2400" b="1" cap="none"/>
          </a:p>
          <a:p>
            <a:pPr algn="ctr" defTabSz="914400">
              <a:lnSpc>
                <a:spcPct val="115000"/>
              </a:lnSpc>
              <a:tabLst>
                <a:tab pos="0" algn="l"/>
              </a:tabLst>
              <a:defRPr sz="2000" cap="none"/>
            </a:pPr>
            <a:r>
              <a:rPr lang="en-us" sz="2800" b="1" cap="none"/>
              <a:t>MUNICIPIO</a:t>
            </a:r>
            <a:r>
              <a:rPr lang="it-it" sz="2800" cap="none"/>
              <a:t> </a:t>
            </a:r>
            <a:r>
              <a:rPr lang="en-us" sz="2800" b="1" cap="none"/>
              <a:t>ROMA II</a:t>
            </a:r>
          </a:p>
        </p:txBody>
      </p:sp>
      <p:sp>
        <p:nvSpPr>
          <p:cNvPr id="19" name="CasellaTesto2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TUUAADc1AAB2XgAAgzoAABAAAAAmAAAACAAAAP//////////"/>
              </a:ext>
            </a:extLst>
          </p:cNvSpPr>
          <p:nvPr/>
        </p:nvSpPr>
        <p:spPr>
          <a:xfrm>
            <a:off x="11265535" y="8722360"/>
            <a:ext cx="4090035" cy="8610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 defTabSz="914400">
              <a:lnSpc>
                <a:spcPct val="115000"/>
              </a:lnSpc>
              <a:tabLst>
                <a:tab pos="0" algn="l"/>
              </a:tabLst>
              <a:defRPr lang="it-it" sz="4800" b="1" cap="none">
                <a:solidFill>
                  <a:schemeClr val="bg1"/>
                </a:solidFill>
              </a:defRPr>
            </a:pPr>
            <a:r>
              <a:rPr lang="it-it" sz="4000" cap="none" dirty="0"/>
              <a:t>n. complessivo</a:t>
            </a:r>
          </a:p>
          <a:p>
            <a:pPr algn="ctr" defTabSz="914400">
              <a:lnSpc>
                <a:spcPct val="115000"/>
              </a:lnSpc>
              <a:tabLst>
                <a:tab pos="0" algn="l"/>
              </a:tabLst>
              <a:defRPr lang="it-it" sz="4800" b="1" cap="none">
                <a:solidFill>
                  <a:schemeClr val="bg1"/>
                </a:solidFill>
              </a:defRPr>
            </a:pPr>
            <a:r>
              <a:rPr lang="it-it" sz="4000" cap="none" dirty="0"/>
              <a:t>interventi: 88</a:t>
            </a:r>
          </a:p>
        </p:txBody>
      </p:sp>
      <p:sp>
        <p:nvSpPr>
          <p:cNvPr id="20" name="CasellaTesto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PF7AAB4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vx5f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PF7AAB/f38A7uzhA8zMzADAwP8Af39/AAAAAAAAAAAAAAAAAAAAAAAAAAAAIQAAABgAAAAUAAAACGIAABwUAAD8eAAA7yEAABAAAAAmAAAACAAAAP//////////"/>
              </a:ext>
            </a:extLst>
          </p:cNvSpPr>
          <p:nvPr/>
        </p:nvSpPr>
        <p:spPr>
          <a:xfrm>
            <a:off x="15935960" y="3268980"/>
            <a:ext cx="3731260" cy="2247265"/>
          </a:xfrm>
          <a:prstGeom prst="rect">
            <a:avLst/>
          </a:prstGeom>
          <a:noFill/>
          <a:ln w="76200" cap="flat" cmpd="sng" algn="ctr">
            <a:solidFill>
              <a:srgbClr val="F17B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sz="7200" b="1" cap="none">
                <a:solidFill>
                  <a:srgbClr val="800080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it-it" sz="4000" cap="none" dirty="0"/>
              <a:t>Tot. classi</a:t>
            </a:r>
          </a:p>
          <a:p>
            <a:pPr algn="ctr">
              <a:defRPr sz="7200" b="1" cap="none">
                <a:solidFill>
                  <a:srgbClr val="800080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it-it" sz="4000" cap="none" dirty="0"/>
              <a:t>coinvolte</a:t>
            </a:r>
          </a:p>
          <a:p>
            <a:pPr algn="ctr">
              <a:defRPr sz="7200" b="1" cap="none">
                <a:solidFill>
                  <a:srgbClr val="800080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it-IT" sz="6000" cap="none" dirty="0"/>
              <a:t>56</a:t>
            </a:r>
            <a:endParaRPr sz="6000" cap="none" dirty="0"/>
          </a:p>
          <a:p>
            <a:pPr algn="ctr">
              <a:defRPr sz="7200" b="1" cap="none">
                <a:solidFill>
                  <a:srgbClr val="800080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endParaRPr sz="6000" cap="none" dirty="0"/>
          </a:p>
        </p:txBody>
      </p:sp>
      <p:sp>
        <p:nvSpPr>
          <p:cNvPr id="21" name="CasellaTesto4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PF7AAB4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PF7AAB/f38A7uzhA8zMzADAwP8Af39/AAAAAAAAAAAAAAAAAAAAAAAAAAAAIQAAABgAAAAUAAAACGIAAOkyAAD8eAAAIkEAABAAAAAmAAAACAAAAP//////////"/>
              </a:ext>
            </a:extLst>
          </p:cNvSpPr>
          <p:nvPr/>
        </p:nvSpPr>
        <p:spPr>
          <a:xfrm>
            <a:off x="15935960" y="8275955"/>
            <a:ext cx="3731260" cy="2312035"/>
          </a:xfrm>
          <a:prstGeom prst="rect">
            <a:avLst/>
          </a:prstGeom>
          <a:noFill/>
          <a:ln w="76200" cap="flat" cmpd="sng" algn="ctr">
            <a:solidFill>
              <a:srgbClr val="F17B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sz="7200" b="1" cap="none">
                <a:solidFill>
                  <a:srgbClr val="800080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it-it" sz="4000" cap="none" dirty="0"/>
              <a:t>Tot. alunni</a:t>
            </a:r>
          </a:p>
          <a:p>
            <a:pPr algn="ctr">
              <a:defRPr sz="7200" b="1" cap="none">
                <a:solidFill>
                  <a:srgbClr val="800080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it-it" sz="4000" cap="none" dirty="0"/>
              <a:t>coinvolti</a:t>
            </a:r>
          </a:p>
          <a:p>
            <a:pPr algn="ctr">
              <a:defRPr sz="7200" b="1" cap="none">
                <a:solidFill>
                  <a:srgbClr val="800080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it-IT" sz="6000" dirty="0"/>
              <a:t>c</a:t>
            </a:r>
            <a:r>
              <a:rPr lang="it-it" sz="6000" cap="none" dirty="0"/>
              <a:t>a.1400</a:t>
            </a:r>
            <a:endParaRPr sz="6000" cap="none" dirty="0"/>
          </a:p>
        </p:txBody>
      </p:sp>
      <p:sp>
        <p:nvSpPr>
          <p:cNvPr id="22" name="CasellaTesto3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PF7AAB4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PF7AAB/f38A7uzhA8zMzADAwP8Af39/AAAAAAAAAAAAAAAAAAAAAAAAAAAAIQAAABgAAAAUAAAACGIAAGsjAAD8eAAAPjEAABAAAAAmAAAACAAAAP//////////"/>
              </a:ext>
            </a:extLst>
          </p:cNvSpPr>
          <p:nvPr/>
        </p:nvSpPr>
        <p:spPr>
          <a:xfrm>
            <a:off x="15935960" y="5757545"/>
            <a:ext cx="3731260" cy="2247265"/>
          </a:xfrm>
          <a:prstGeom prst="rect">
            <a:avLst/>
          </a:prstGeom>
          <a:noFill/>
          <a:ln w="76200" cap="flat" cmpd="sng" algn="ctr">
            <a:solidFill>
              <a:srgbClr val="F17B00"/>
            </a:solidFill>
            <a:prstDash val="solid"/>
            <a:headEnd type="none"/>
            <a:tailEnd type="none"/>
          </a:ln>
          <a:effectLst/>
        </p:spPr>
        <p:txBody>
          <a:bodyPr vert="horz" wrap="square" lIns="91440" tIns="45720" rIns="91440" bIns="45720" numCol="1" spcCol="215900" anchor="t"/>
          <a:lstStyle/>
          <a:p>
            <a:pPr algn="ctr">
              <a:defRPr sz="7200" b="1" cap="none">
                <a:solidFill>
                  <a:srgbClr val="800080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it-it" sz="4000" cap="none" dirty="0"/>
              <a:t>Tot. incontri</a:t>
            </a:r>
          </a:p>
          <a:p>
            <a:pPr algn="ctr">
              <a:defRPr sz="7200" b="1" cap="none">
                <a:solidFill>
                  <a:srgbClr val="800080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it-it" sz="4000" cap="none" dirty="0"/>
              <a:t>realizzati</a:t>
            </a:r>
          </a:p>
          <a:p>
            <a:pPr algn="ctr">
              <a:defRPr sz="7200" b="1" cap="none">
                <a:solidFill>
                  <a:srgbClr val="800080"/>
                </a:solidFill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defRPr>
            </a:pPr>
            <a:r>
              <a:rPr lang="it-it" sz="6000" cap="none" dirty="0"/>
              <a:t>369</a:t>
            </a:r>
            <a:endParaRPr sz="6000" cap="non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5;p5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CwAAAA0AAAAAAAAAAAAAAACsewAATREAAAAAAAAAAAAAAAAAAAEAAABQAAAAAAAAAAAA4D8AAAAAAADgPwAAAAAAAOA/AAAAAAAA4D8AAAAAAADgPwAAAAAAAOA/AAAAAAAA4D8AAAAAAADgPwAAAAAAAOA/AAAAAAAA4D8CAAAAjAAAAAEAAAAAAAAA8XsA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8XsAAP///wEAAAAAAAAAAAAAAAAAAAAAAAAAAAAAAAAAAAAAAAAAAAAAAAJ/f38A7uzhA8zMzADAwP8Af39/AAAAAAAAAAAAAAAAAAAAAAAAAAAAIQAAABgAAAAUAAAA9v///wAAAACiewAATREAABAAAAAmAAAACAAAAP//////////"/>
              </a:ext>
            </a:extLst>
          </p:cNvSpPr>
          <p:nvPr/>
        </p:nvSpPr>
        <p:spPr>
          <a:xfrm>
            <a:off x="-6350" y="0"/>
            <a:ext cx="20104100" cy="2812415"/>
          </a:xfrm>
          <a:custGeom>
            <a:avLst/>
            <a:gdLst/>
            <a:ahLst/>
            <a:cxnLst/>
            <a:rect l="0" t="0" r="20104100" b="2812415"/>
            <a:pathLst>
              <a:path w="20104100" h="2812415">
                <a:moveTo>
                  <a:pt x="20103734" y="0"/>
                </a:moveTo>
                <a:lnTo>
                  <a:pt x="0" y="0"/>
                </a:lnTo>
                <a:lnTo>
                  <a:pt x="0" y="2812196"/>
                </a:lnTo>
                <a:lnTo>
                  <a:pt x="20103734" y="2812196"/>
                </a:lnTo>
                <a:lnTo>
                  <a:pt x="20103734" y="0"/>
                </a:lnTo>
                <a:close/>
              </a:path>
            </a:pathLst>
          </a:custGeom>
          <a:solidFill>
            <a:srgbClr val="F17B00"/>
          </a:solidFill>
          <a:ln>
            <a:noFill/>
          </a:ln>
          <a:effectLst/>
        </p:spPr>
      </p:sp>
      <p:sp>
        <p:nvSpPr>
          <p:cNvPr id="3" name="PlaceHolder 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vQUAAMYCAAAWdgAAcg4AABAAAAAmAAAACAAAAD2QAAD/HwAA"/>
              </a:ext>
            </a:extLst>
          </p:cNvSpPr>
          <p:nvPr>
            <p:ph type="title"/>
          </p:nvPr>
        </p:nvSpPr>
        <p:spPr>
          <a:xfrm>
            <a:off x="932815" y="450850"/>
            <a:ext cx="18263235" cy="1897380"/>
          </a:xfrm>
          <a:noFill/>
          <a:ln>
            <a:noFill/>
          </a:ln>
        </p:spPr>
        <p:txBody>
          <a:bodyPr vert="horz" wrap="square" lIns="0" tIns="15240" rIns="0" bIns="0" numCol="1" spcCol="215900" anchor="t">
            <a:prstTxWarp prst="textNoShape">
              <a:avLst/>
            </a:prstTxWarp>
          </a:bodyPr>
          <a:lstStyle/>
          <a:p>
            <a:pPr marL="12700" indent="0" defTabSz="914400">
              <a:lnSpc>
                <a:spcPct val="119000"/>
              </a:lnSpc>
              <a:buNone/>
              <a:tabLst>
                <a:tab pos="0" algn="l"/>
              </a:tabLst>
              <a:defRPr lang="en-us" sz="7500" b="1" cap="none">
                <a:solidFill>
                  <a:srgbClr val="FFFFFF"/>
                </a:solidFill>
              </a:defRPr>
            </a:pPr>
            <a:r>
              <a:t>GLI SPORTELLI EDUCATIVI NELLE SCUOLE</a:t>
            </a:r>
          </a:p>
          <a:p>
            <a:pPr marL="12700" indent="0" defTabSz="914400">
              <a:lnSpc>
                <a:spcPct val="118000"/>
              </a:lnSpc>
              <a:buNone/>
              <a:tabLst>
                <a:tab pos="0" algn="l"/>
              </a:tabLst>
              <a:defRPr sz="4850" b="1" cap="none">
                <a:solidFill>
                  <a:srgbClr val="000000"/>
                </a:solidFill>
              </a:defRPr>
            </a:pPr>
            <a:r>
              <a:rPr lang="it-it" sz="5400" cap="none"/>
              <a:t>….p</a:t>
            </a:r>
            <a:r>
              <a:rPr sz="5400" cap="none"/>
              <a:t>er una scuola di relazioni</a:t>
            </a:r>
          </a:p>
        </p:txBody>
      </p:sp>
      <p:sp>
        <p:nvSpPr>
          <p:cNvPr id="4" name="PlaceHolder 2"/>
          <p:cNvSpPr txBox="1"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Eg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Dpuw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OhUAALcRAACQPwAAIyUAABAAAAAmAAAACAAAAD2RAAD/HwAA"/>
              </a:ext>
            </a:extLst>
          </p:cNvSpPr>
          <p:nvPr>
            <p:ph type="body"/>
          </p:nvPr>
        </p:nvSpPr>
        <p:spPr>
          <a:xfrm>
            <a:off x="3450590" y="2879725"/>
            <a:ext cx="6882130" cy="31572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5240" rIns="0" bIns="0" numCol="1" spcCol="215900" anchor="t">
            <a:prstTxWarp prst="textNoShape">
              <a:avLst/>
            </a:prstTxWarp>
          </a:bodyPr>
          <a:lstStyle/>
          <a:p>
            <a:pPr marL="12700" indent="0" defTabSz="914400">
              <a:lnSpc>
                <a:spcPct val="100000"/>
              </a:lnSpc>
              <a:spcBef>
                <a:spcPts val="115"/>
              </a:spcBef>
              <a:buNone/>
              <a:tabLst>
                <a:tab pos="0" algn="l"/>
              </a:tabLst>
              <a:defRPr lang="it-it" sz="6400" b="1" cap="none">
                <a:solidFill>
                  <a:schemeClr val="accent6"/>
                </a:solidFill>
              </a:defRPr>
            </a:pPr>
            <a:r>
              <a:t>           dal 2022</a:t>
            </a:r>
          </a:p>
          <a:p>
            <a:pPr marL="869950" indent="-857250" defTabSz="914400">
              <a:spcBef>
                <a:spcPts val="115"/>
              </a:spcBef>
              <a:buFont typeface="Wingdings" charset="2"/>
              <a:buChar char="ü"/>
              <a:tabLst>
                <a:tab pos="0" algn="l"/>
              </a:tabLst>
              <a:defRPr lang="it-it" sz="6400" b="1" cap="none">
                <a:solidFill>
                  <a:schemeClr val="accent6"/>
                </a:solidFill>
              </a:defRPr>
            </a:pPr>
            <a:r>
              <a:t>3 scuole</a:t>
            </a:r>
          </a:p>
          <a:p>
            <a:pPr marL="869950" indent="-857250" defTabSz="914400">
              <a:spcBef>
                <a:spcPts val="115"/>
              </a:spcBef>
              <a:buFont typeface="Wingdings" charset="2"/>
              <a:buChar char="ü"/>
              <a:tabLst>
                <a:tab pos="0" algn="l"/>
              </a:tabLst>
              <a:defRPr lang="it-it" sz="6400" b="1" cap="none">
                <a:solidFill>
                  <a:schemeClr val="accent6"/>
                </a:solidFill>
              </a:defRPr>
            </a:pPr>
            <a:r>
              <a:t>2 municipi </a:t>
            </a:r>
          </a:p>
          <a:p>
            <a:pPr indent="0" algn="ctr" defTabSz="914400">
              <a:lnSpc>
                <a:spcPct val="100000"/>
              </a:lnSpc>
              <a:spcBef>
                <a:spcPts val="115"/>
              </a:spcBef>
              <a:buNone/>
              <a:tabLst>
                <a:tab pos="0" algn="l"/>
              </a:tabLst>
              <a:defRPr sz="6400" cap="none"/>
            </a:pPr>
            <a:endParaRPr lang="it-it" cap="none">
              <a:solidFill>
                <a:srgbClr val="000000"/>
              </a:solidFill>
            </a:endParaRPr>
          </a:p>
        </p:txBody>
      </p:sp>
      <p:sp>
        <p:nvSpPr>
          <p:cNvPr id="5" name="Google Shape;128;p5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CwAAAA0AAAAAAAAAAAAAAADVPQAABDUAAAAAAAAAAAAAAAAAAAEAAABQAAAAAAAAAAAA4D8AAAAAAADgPwAAAAAAAOA/AAAAAAAA4D8AAAAAAADgPwAAAAAAAOA/AAAAAAAA4D8AAAAAAADgPwAAAAAAAOA/AAAAAAAA4D8CAAAAjAAAAAEAAAAAAAAA2NjY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2NjYAP///wEAAAAAAAAAAAAAAAAAAAAAAAAAAAAAAAAAAAAAAAAAAAAAAAJ/f38A7uzhA8zMzADAwP8Af39/AAAAAAAAAAAAAAAAAAAAAAAAAAAAIQAAABgAAAAUAAAA1z0AADcRAACsewAAO0YAABAAAAAmAAAACAAAAP//////////"/>
              </a:ext>
            </a:extLst>
          </p:cNvSpPr>
          <p:nvPr/>
        </p:nvSpPr>
        <p:spPr>
          <a:xfrm>
            <a:off x="10052685" y="2798445"/>
            <a:ext cx="10051415" cy="8618220"/>
          </a:xfrm>
          <a:custGeom>
            <a:avLst/>
            <a:gdLst/>
            <a:ahLst/>
            <a:cxnLst/>
            <a:rect l="0" t="0" r="10051415" b="8618220"/>
            <a:pathLst>
              <a:path w="10051415" h="8618220">
                <a:moveTo>
                  <a:pt x="10051232" y="0"/>
                </a:moveTo>
                <a:lnTo>
                  <a:pt x="0" y="0"/>
                </a:lnTo>
                <a:lnTo>
                  <a:pt x="0" y="8617549"/>
                </a:lnTo>
                <a:lnTo>
                  <a:pt x="10051232" y="8617549"/>
                </a:lnTo>
                <a:lnTo>
                  <a:pt x="10051232" y="0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  <a:effectLst/>
        </p:spPr>
      </p:sp>
      <p:pic>
        <p:nvPicPr>
          <p:cNvPr id="6" name="Immagine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7_Y/7Dah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IAAgA94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NwcAAAAAAABkAAAAZAAAAAAAAAAjAAAABAAAAGQAAAAXAAAAFAAAAAAAAAAAAAAA/38AAP9/AAAAAAAACQAAAAQAAAA1TSs5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CAAIAIf39/AO7s4QPMzMwAwMD/AH9/fwAAAAAAAAAAAAAAAAD///8AAAAAACEAAAAYAAAAFAAAANxEAACoEQAA+XQAAO5FAAAQAAAAJgAAAAgAAAD//////////w=="/>
              </a:ext>
            </a:extLst>
          </p:cNvPicPr>
          <p:nvPr/>
        </p:nvPicPr>
        <p:blipFill>
          <a:blip r:embed="rId2"/>
          <a:srcRect b="18470"/>
          <a:stretch>
            <a:fillRect/>
          </a:stretch>
        </p:blipFill>
        <p:spPr>
          <a:xfrm>
            <a:off x="11193780" y="2870200"/>
            <a:ext cx="7821295" cy="8497570"/>
          </a:xfrm>
          <a:prstGeom prst="rect">
            <a:avLst/>
          </a:prstGeom>
          <a:noFill/>
          <a:ln w="76200" cap="flat" cmpd="sng" algn="ctr">
            <a:solidFill>
              <a:schemeClr val="folHlink"/>
            </a:solidFill>
            <a:prstDash val="solid"/>
            <a:headEnd type="none"/>
            <a:tailEnd type="none"/>
          </a:ln>
          <a:effectLst/>
        </p:spPr>
      </p:pic>
      <p:sp>
        <p:nvSpPr>
          <p:cNvPr id="7" name="CasellaTesto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ZA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vQUAALkmAACXOwAAyEMAABAAAAAmAAAACAAAAP//////////"/>
              </a:ext>
            </a:extLst>
          </p:cNvSpPr>
          <p:nvPr/>
        </p:nvSpPr>
        <p:spPr>
          <a:xfrm>
            <a:off x="932815" y="6294755"/>
            <a:ext cx="8754110" cy="47237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5240" rIns="0" bIns="0" numCol="1" spcCol="215900" anchor="t"/>
          <a:lstStyle/>
          <a:p>
            <a:pPr marL="12700" indent="0" algn="l" defTabSz="914400">
              <a:lnSpc>
                <a:spcPct val="100000"/>
              </a:lnSpc>
              <a:spcBef>
                <a:spcPts val="115"/>
              </a:spcBef>
              <a:buFont typeface="Wingdings" pitchFamily="2" charset="2"/>
              <a:buChar char=""/>
              <a:tabLst>
                <a:tab pos="0" algn="l"/>
              </a:tabLst>
              <a:defRPr lang="it-it" sz="3600" b="1" cap="none">
                <a:solidFill>
                  <a:srgbClr val="7F007F"/>
                </a:solidFill>
              </a:defRPr>
            </a:pPr>
            <a:r>
              <a:t>EDUCATORI </a:t>
            </a:r>
          </a:p>
          <a:p>
            <a:pPr marL="12700" indent="0" algn="l" defTabSz="914400">
              <a:lnSpc>
                <a:spcPct val="100000"/>
              </a:lnSpc>
              <a:spcBef>
                <a:spcPts val="115"/>
              </a:spcBef>
              <a:buFont typeface="Wingdings" pitchFamily="2" charset="2"/>
              <a:buChar char=""/>
              <a:tabLst>
                <a:tab pos="0" algn="l"/>
              </a:tabLst>
              <a:defRPr lang="it-it" sz="3600" b="1" cap="none">
                <a:solidFill>
                  <a:schemeClr val="accent6"/>
                </a:solidFill>
              </a:defRPr>
            </a:pPr>
            <a:r>
              <a:t>Attività nelle classi</a:t>
            </a:r>
          </a:p>
          <a:p>
            <a:pPr marL="12700" indent="0" algn="l" defTabSz="914400">
              <a:lnSpc>
                <a:spcPct val="100000"/>
              </a:lnSpc>
              <a:spcBef>
                <a:spcPts val="115"/>
              </a:spcBef>
              <a:buFont typeface="Wingdings" pitchFamily="2" charset="2"/>
              <a:buChar char=""/>
              <a:tabLst>
                <a:tab pos="0" algn="l"/>
              </a:tabLst>
              <a:defRPr lang="it-it" sz="3600" b="1" cap="none">
                <a:solidFill>
                  <a:schemeClr val="accent6"/>
                </a:solidFill>
              </a:defRPr>
            </a:pPr>
            <a:r>
              <a:rPr lang="it-it" cap="none">
                <a:solidFill>
                  <a:srgbClr val="7F007F"/>
                </a:solidFill>
              </a:rPr>
              <a:t>ASSEMBLEE</a:t>
            </a:r>
            <a:r>
              <a:t> DI CLASSE</a:t>
            </a:r>
          </a:p>
          <a:p>
            <a:pPr marL="12700" indent="0" algn="l" defTabSz="914400">
              <a:lnSpc>
                <a:spcPct val="100000"/>
              </a:lnSpc>
              <a:spcBef>
                <a:spcPts val="115"/>
              </a:spcBef>
              <a:buFont typeface="Wingdings" pitchFamily="2" charset="2"/>
              <a:buChar char=""/>
              <a:tabLst>
                <a:tab pos="0" algn="l"/>
              </a:tabLst>
              <a:defRPr lang="it-it" sz="3600" b="1" cap="none">
                <a:solidFill>
                  <a:schemeClr val="accent6"/>
                </a:solidFill>
              </a:defRPr>
            </a:pPr>
            <a:r>
              <a:t>Gestione del conflitto</a:t>
            </a:r>
          </a:p>
          <a:p>
            <a:pPr marL="12700" indent="0" algn="l" defTabSz="914400">
              <a:lnSpc>
                <a:spcPct val="100000"/>
              </a:lnSpc>
              <a:spcBef>
                <a:spcPts val="115"/>
              </a:spcBef>
              <a:buFont typeface="Wingdings" pitchFamily="2" charset="2"/>
              <a:buChar char=""/>
              <a:tabLst>
                <a:tab pos="0" algn="l"/>
              </a:tabLst>
              <a:defRPr lang="it-it" sz="3600" b="1" cap="none">
                <a:solidFill>
                  <a:schemeClr val="accent6"/>
                </a:solidFill>
              </a:defRPr>
            </a:pPr>
            <a:r>
              <a:t>Ascolto individuale</a:t>
            </a:r>
          </a:p>
          <a:p>
            <a:pPr marL="12700" indent="0" algn="l" defTabSz="914400">
              <a:lnSpc>
                <a:spcPct val="100000"/>
              </a:lnSpc>
              <a:spcBef>
                <a:spcPts val="115"/>
              </a:spcBef>
              <a:buFont typeface="Wingdings" pitchFamily="2" charset="2"/>
              <a:buChar char=""/>
              <a:tabLst>
                <a:tab pos="0" algn="l"/>
              </a:tabLst>
              <a:defRPr lang="it-it" sz="3600" b="1" cap="none">
                <a:solidFill>
                  <a:schemeClr val="accent6"/>
                </a:solidFill>
              </a:defRPr>
            </a:pPr>
            <a:r>
              <a:t>Consulenza ai docenti</a:t>
            </a:r>
          </a:p>
          <a:p>
            <a:pPr marL="12700" indent="0" algn="l" defTabSz="914400">
              <a:lnSpc>
                <a:spcPct val="100000"/>
              </a:lnSpc>
              <a:spcBef>
                <a:spcPts val="115"/>
              </a:spcBef>
              <a:buFont typeface="Wingdings" pitchFamily="2" charset="2"/>
              <a:buChar char=""/>
              <a:tabLst>
                <a:tab pos="0" algn="l"/>
              </a:tabLst>
              <a:defRPr lang="it-it" sz="3600" b="1" cap="none">
                <a:solidFill>
                  <a:schemeClr val="accent6"/>
                </a:solidFill>
              </a:defRPr>
            </a:pPr>
            <a:r>
              <a:t>Ascolto e formazione per i genitori</a:t>
            </a:r>
          </a:p>
          <a:p>
            <a:pPr marL="12700" indent="0" algn="l" defTabSz="914400">
              <a:lnSpc>
                <a:spcPct val="100000"/>
              </a:lnSpc>
              <a:spcBef>
                <a:spcPts val="115"/>
              </a:spcBef>
              <a:buFont typeface="Wingdings" pitchFamily="2" charset="2"/>
              <a:buChar char=""/>
              <a:tabLst>
                <a:tab pos="0" algn="l"/>
              </a:tabLst>
              <a:defRPr lang="it-it" sz="3600" b="1" cap="none">
                <a:solidFill>
                  <a:srgbClr val="7F007F"/>
                </a:solidFill>
              </a:defRPr>
            </a:pPr>
            <a:r>
              <a:t>TERRITORIO</a:t>
            </a:r>
          </a:p>
          <a:p>
            <a:pPr indent="0" algn="l" defTabSz="914400">
              <a:lnSpc>
                <a:spcPct val="100000"/>
              </a:lnSpc>
              <a:spcBef>
                <a:spcPts val="115"/>
              </a:spcBef>
              <a:buFont typeface="Wingdings" pitchFamily="2" charset="2"/>
              <a:buChar char=""/>
              <a:tabLst>
                <a:tab pos="0" algn="l"/>
              </a:tabLst>
              <a:defRPr sz="3600" cap="none"/>
            </a:pPr>
            <a:endParaRPr lang="it-it" cap="none">
              <a:solidFill>
                <a:srgbClr val="000000"/>
              </a:solidFill>
            </a:endParaRPr>
          </a:p>
        </p:txBody>
      </p:sp>
      <p:sp>
        <p:nvSpPr>
          <p:cNvPr id="8" name="PlaceHolder 4"/>
          <p:cNvSpPr txBox="1"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5_Y/7DahMAAAAlAAAAEgAAAA0AAAAAAAAAABgAAAAAAAAAA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RkYAAFxBAACBeAAA3EQAABAAAAAmAAAACAAAAD2RAAD/HwAA"/>
              </a:ext>
            </a:extLst>
          </p:cNvSpPr>
          <p:nvPr>
            <p:ph type="body"/>
          </p:nvPr>
        </p:nvSpPr>
        <p:spPr>
          <a:xfrm>
            <a:off x="11423650" y="10624820"/>
            <a:ext cx="8165465" cy="5689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5240" rIns="0" bIns="0" numCol="1" spcCol="215900" anchor="t">
            <a:prstTxWarp prst="textNoShape">
              <a:avLst/>
            </a:prstTxWarp>
          </a:bodyPr>
          <a:lstStyle/>
          <a:p>
            <a:pPr marL="12700" indent="0" defTabSz="914400">
              <a:lnSpc>
                <a:spcPct val="100000"/>
              </a:lnSpc>
              <a:buNone/>
              <a:tabLst>
                <a:tab pos="0" algn="l"/>
              </a:tabLst>
              <a:defRPr lang="en-us" sz="3600" i="1" cap="none">
                <a:solidFill>
                  <a:srgbClr val="FFFFFF"/>
                </a:solidFill>
              </a:defRPr>
            </a:pPr>
            <a:r>
              <a:t>Festival MiFaSol 16 maggio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524</Words>
  <Application>Microsoft Office PowerPoint</Application>
  <PresentationFormat>Personalizzato</PresentationFormat>
  <Paragraphs>136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Symbol</vt:lpstr>
      <vt:lpstr>Wingdings</vt:lpstr>
      <vt:lpstr>Presentation</vt:lpstr>
      <vt:lpstr>I CENTRI PER LE FAMIGLIE  DELLA COOP. OBIETTIVO UOMO</vt:lpstr>
      <vt:lpstr>I CENTRI DELLA COOP. OBIETTIVO UOMO 4 Centri per 4 Municipi</vt:lpstr>
      <vt:lpstr>COSA E PER CHI ...tutte le attività dei Centri per le famiglie</vt:lpstr>
      <vt:lpstr>I CENTRI FUORI DAL CENTRO ...gli interventi nelle scuole (gennaio-giugno 2026)</vt:lpstr>
      <vt:lpstr>GLI SPORTELLI EDUCATIVI NELLE SCUOLE ….per una scuola di relazioni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Haunag</dc:creator>
  <cp:keywords/>
  <dc:description/>
  <cp:lastModifiedBy>Obiettivo Uomo</cp:lastModifiedBy>
  <cp:revision>1</cp:revision>
  <dcterms:created xsi:type="dcterms:W3CDTF">2026-09-21T14:45:11Z</dcterms:created>
  <dcterms:modified xsi:type="dcterms:W3CDTF">2026-10-06T09:14:56Z</dcterms:modified>
</cp:coreProperties>
</file>