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7"/>
  </p:notesMasterIdLst>
  <p:sldIdLst>
    <p:sldId id="261" r:id="rId2"/>
    <p:sldId id="262" r:id="rId3"/>
    <p:sldId id="318" r:id="rId4"/>
    <p:sldId id="316" r:id="rId5"/>
    <p:sldId id="317" r:id="rId6"/>
    <p:sldId id="263" r:id="rId7"/>
    <p:sldId id="264" r:id="rId8"/>
    <p:sldId id="313" r:id="rId9"/>
    <p:sldId id="314" r:id="rId10"/>
    <p:sldId id="315" r:id="rId11"/>
    <p:sldId id="256" r:id="rId12"/>
    <p:sldId id="257" r:id="rId13"/>
    <p:sldId id="258" r:id="rId14"/>
    <p:sldId id="259" r:id="rId15"/>
    <p:sldId id="260" r:id="rId16"/>
  </p:sldIdLst>
  <p:sldSz cx="20104100" cy="11417300"/>
  <p:notesSz cx="20104100" cy="114173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8" roundtripDataSignature="AMtx7miPkDkWzPTIBJfTWXLvQKav9oaQY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7B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1CC650E-44E4-4DE2-94AA-8EF02557EF1A}" v="33" dt="2026-09-30T15:50:49.39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1" d="100"/>
          <a:sy n="61" d="100"/>
        </p:scale>
        <p:origin x="888" y="96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customschemas.google.com/relationships/presentationmetadata" Target="meta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ra Lagonegro" userId="3b8cdaef-25d2-4e9d-91a7-102dddaa9612" providerId="ADAL" clId="{E6954E9F-1F44-4C5C-AF05-97911E02937C}"/>
    <pc:docChg chg="undo redo custSel addSld delSld modSld sldOrd">
      <pc:chgData name="Lara Lagonegro" userId="3b8cdaef-25d2-4e9d-91a7-102dddaa9612" providerId="ADAL" clId="{E6954E9F-1F44-4C5C-AF05-97911E02937C}" dt="2026-10-01T13:14:35.242" v="1349" actId="14100"/>
      <pc:docMkLst>
        <pc:docMk/>
      </pc:docMkLst>
      <pc:sldChg chg="modSp mod">
        <pc:chgData name="Lara Lagonegro" userId="3b8cdaef-25d2-4e9d-91a7-102dddaa9612" providerId="ADAL" clId="{E6954E9F-1F44-4C5C-AF05-97911E02937C}" dt="2026-09-30T15:50:49.394" v="1307" actId="404"/>
        <pc:sldMkLst>
          <pc:docMk/>
          <pc:sldMk cId="0" sldId="257"/>
        </pc:sldMkLst>
        <pc:spChg chg="mod">
          <ac:chgData name="Lara Lagonegro" userId="3b8cdaef-25d2-4e9d-91a7-102dddaa9612" providerId="ADAL" clId="{E6954E9F-1F44-4C5C-AF05-97911E02937C}" dt="2026-09-30T15:50:49.394" v="1307" actId="404"/>
          <ac:spMkLst>
            <pc:docMk/>
            <pc:sldMk cId="0" sldId="257"/>
            <ac:spMk id="51" creationId="{00000000-0000-0000-0000-000000000000}"/>
          </ac:spMkLst>
        </pc:spChg>
      </pc:sldChg>
      <pc:sldChg chg="modSp mod">
        <pc:chgData name="Lara Lagonegro" userId="3b8cdaef-25d2-4e9d-91a7-102dddaa9612" providerId="ADAL" clId="{E6954E9F-1F44-4C5C-AF05-97911E02937C}" dt="2026-09-30T14:29:35.935" v="803" actId="20577"/>
        <pc:sldMkLst>
          <pc:docMk/>
          <pc:sldMk cId="0" sldId="261"/>
        </pc:sldMkLst>
        <pc:spChg chg="mod">
          <ac:chgData name="Lara Lagonegro" userId="3b8cdaef-25d2-4e9d-91a7-102dddaa9612" providerId="ADAL" clId="{E6954E9F-1F44-4C5C-AF05-97911E02937C}" dt="2026-09-30T14:29:35.935" v="803" actId="20577"/>
          <ac:spMkLst>
            <pc:docMk/>
            <pc:sldMk cId="0" sldId="261"/>
            <ac:spMk id="52" creationId="{00000000-0000-0000-0000-000000000000}"/>
          </ac:spMkLst>
        </pc:spChg>
        <pc:spChg chg="mod">
          <ac:chgData name="Lara Lagonegro" userId="3b8cdaef-25d2-4e9d-91a7-102dddaa9612" providerId="ADAL" clId="{E6954E9F-1F44-4C5C-AF05-97911E02937C}" dt="2026-09-30T14:28:05.859" v="741"/>
          <ac:spMkLst>
            <pc:docMk/>
            <pc:sldMk cId="0" sldId="261"/>
            <ac:spMk id="53" creationId="{00000000-0000-0000-0000-000000000000}"/>
          </ac:spMkLst>
        </pc:spChg>
        <pc:spChg chg="mod">
          <ac:chgData name="Lara Lagonegro" userId="3b8cdaef-25d2-4e9d-91a7-102dddaa9612" providerId="ADAL" clId="{E6954E9F-1F44-4C5C-AF05-97911E02937C}" dt="2026-09-30T14:26:30.160" v="737" actId="14100"/>
          <ac:spMkLst>
            <pc:docMk/>
            <pc:sldMk cId="0" sldId="261"/>
            <ac:spMk id="59" creationId="{00000000-0000-0000-0000-000000000000}"/>
          </ac:spMkLst>
        </pc:spChg>
      </pc:sldChg>
      <pc:sldChg chg="addSp delSp modSp mod ord">
        <pc:chgData name="Lara Lagonegro" userId="3b8cdaef-25d2-4e9d-91a7-102dddaa9612" providerId="ADAL" clId="{E6954E9F-1F44-4C5C-AF05-97911E02937C}" dt="2026-09-30T14:46:08.312" v="1069" actId="113"/>
        <pc:sldMkLst>
          <pc:docMk/>
          <pc:sldMk cId="0" sldId="262"/>
        </pc:sldMkLst>
        <pc:spChg chg="add mod">
          <ac:chgData name="Lara Lagonegro" userId="3b8cdaef-25d2-4e9d-91a7-102dddaa9612" providerId="ADAL" clId="{E6954E9F-1F44-4C5C-AF05-97911E02937C}" dt="2026-09-30T14:38:02.287" v="885" actId="1076"/>
          <ac:spMkLst>
            <pc:docMk/>
            <pc:sldMk cId="0" sldId="262"/>
            <ac:spMk id="2" creationId="{52577762-75BB-689C-7A02-B7FE87DE2FEA}"/>
          </ac:spMkLst>
        </pc:spChg>
        <pc:spChg chg="add mod">
          <ac:chgData name="Lara Lagonegro" userId="3b8cdaef-25d2-4e9d-91a7-102dddaa9612" providerId="ADAL" clId="{E6954E9F-1F44-4C5C-AF05-97911E02937C}" dt="2026-09-30T14:39:05.710" v="897" actId="1076"/>
          <ac:spMkLst>
            <pc:docMk/>
            <pc:sldMk cId="0" sldId="262"/>
            <ac:spMk id="3" creationId="{C347D83A-9A66-E95C-31CC-590ED54E8129}"/>
          </ac:spMkLst>
        </pc:spChg>
        <pc:spChg chg="mod">
          <ac:chgData name="Lara Lagonegro" userId="3b8cdaef-25d2-4e9d-91a7-102dddaa9612" providerId="ADAL" clId="{E6954E9F-1F44-4C5C-AF05-97911E02937C}" dt="2026-09-30T14:43:07.911" v="967" actId="14100"/>
          <ac:spMkLst>
            <pc:docMk/>
            <pc:sldMk cId="0" sldId="262"/>
            <ac:spMk id="4" creationId="{990D9F7A-2C25-7689-7DED-45E526DFECEA}"/>
          </ac:spMkLst>
        </pc:spChg>
        <pc:spChg chg="mod">
          <ac:chgData name="Lara Lagonegro" userId="3b8cdaef-25d2-4e9d-91a7-102dddaa9612" providerId="ADAL" clId="{E6954E9F-1F44-4C5C-AF05-97911E02937C}" dt="2026-09-30T14:44:28.799" v="996" actId="20577"/>
          <ac:spMkLst>
            <pc:docMk/>
            <pc:sldMk cId="0" sldId="262"/>
            <ac:spMk id="5" creationId="{7590A804-534E-EEA1-8A2E-27ABCCCC1875}"/>
          </ac:spMkLst>
        </pc:spChg>
        <pc:spChg chg="add mod">
          <ac:chgData name="Lara Lagonegro" userId="3b8cdaef-25d2-4e9d-91a7-102dddaa9612" providerId="ADAL" clId="{E6954E9F-1F44-4C5C-AF05-97911E02937C}" dt="2026-09-30T14:39:10.574" v="899" actId="1076"/>
          <ac:spMkLst>
            <pc:docMk/>
            <pc:sldMk cId="0" sldId="262"/>
            <ac:spMk id="7" creationId="{F125B0A0-AAEE-8BA5-8C2F-1C794B5433E6}"/>
          </ac:spMkLst>
        </pc:spChg>
        <pc:spChg chg="add mod">
          <ac:chgData name="Lara Lagonegro" userId="3b8cdaef-25d2-4e9d-91a7-102dddaa9612" providerId="ADAL" clId="{E6954E9F-1F44-4C5C-AF05-97911E02937C}" dt="2026-09-30T14:43:16.030" v="970" actId="1076"/>
          <ac:spMkLst>
            <pc:docMk/>
            <pc:sldMk cId="0" sldId="262"/>
            <ac:spMk id="8" creationId="{CEDE442B-8782-1B2A-0550-F0A68284D84A}"/>
          </ac:spMkLst>
        </pc:spChg>
        <pc:spChg chg="add mod">
          <ac:chgData name="Lara Lagonegro" userId="3b8cdaef-25d2-4e9d-91a7-102dddaa9612" providerId="ADAL" clId="{E6954E9F-1F44-4C5C-AF05-97911E02937C}" dt="2026-09-30T14:44:57.790" v="1018" actId="14100"/>
          <ac:spMkLst>
            <pc:docMk/>
            <pc:sldMk cId="0" sldId="262"/>
            <ac:spMk id="9" creationId="{A3DEA0B2-96F4-0AC0-94FD-2EF7DD9B99C7}"/>
          </ac:spMkLst>
        </pc:spChg>
        <pc:spChg chg="add mod">
          <ac:chgData name="Lara Lagonegro" userId="3b8cdaef-25d2-4e9d-91a7-102dddaa9612" providerId="ADAL" clId="{E6954E9F-1F44-4C5C-AF05-97911E02937C}" dt="2026-09-30T14:39:17.623" v="902" actId="1076"/>
          <ac:spMkLst>
            <pc:docMk/>
            <pc:sldMk cId="0" sldId="262"/>
            <ac:spMk id="11" creationId="{74EA9DF1-7942-3A17-A70F-A89E07EFD4FE}"/>
          </ac:spMkLst>
        </pc:spChg>
        <pc:spChg chg="add mod">
          <ac:chgData name="Lara Lagonegro" userId="3b8cdaef-25d2-4e9d-91a7-102dddaa9612" providerId="ADAL" clId="{E6954E9F-1F44-4C5C-AF05-97911E02937C}" dt="2026-09-30T14:43:27.342" v="973" actId="1076"/>
          <ac:spMkLst>
            <pc:docMk/>
            <pc:sldMk cId="0" sldId="262"/>
            <ac:spMk id="12" creationId="{C26A8FCA-E108-005C-8654-C3937CF998C1}"/>
          </ac:spMkLst>
        </pc:spChg>
        <pc:spChg chg="add mod">
          <ac:chgData name="Lara Lagonegro" userId="3b8cdaef-25d2-4e9d-91a7-102dddaa9612" providerId="ADAL" clId="{E6954E9F-1F44-4C5C-AF05-97911E02937C}" dt="2026-09-30T14:45:03.085" v="1019" actId="1076"/>
          <ac:spMkLst>
            <pc:docMk/>
            <pc:sldMk cId="0" sldId="262"/>
            <ac:spMk id="13" creationId="{1AA095D7-6995-8121-D826-739A00431093}"/>
          </ac:spMkLst>
        </pc:spChg>
        <pc:spChg chg="mod">
          <ac:chgData name="Lara Lagonegro" userId="3b8cdaef-25d2-4e9d-91a7-102dddaa9612" providerId="ADAL" clId="{E6954E9F-1F44-4C5C-AF05-97911E02937C}" dt="2026-09-30T14:41:27.504" v="946" actId="207"/>
          <ac:spMkLst>
            <pc:docMk/>
            <pc:sldMk cId="0" sldId="262"/>
            <ac:spMk id="14" creationId="{355F37F3-17B2-D0E4-8037-8FE7810DB4AB}"/>
          </ac:spMkLst>
        </pc:spChg>
        <pc:spChg chg="add mod">
          <ac:chgData name="Lara Lagonegro" userId="3b8cdaef-25d2-4e9d-91a7-102dddaa9612" providerId="ADAL" clId="{E6954E9F-1F44-4C5C-AF05-97911E02937C}" dt="2026-09-30T14:43:39.013" v="980" actId="1076"/>
          <ac:spMkLst>
            <pc:docMk/>
            <pc:sldMk cId="0" sldId="262"/>
            <ac:spMk id="15" creationId="{0D5C1046-3F2A-CB5F-A8AB-FCAB00AA51C4}"/>
          </ac:spMkLst>
        </pc:spChg>
        <pc:spChg chg="add mod">
          <ac:chgData name="Lara Lagonegro" userId="3b8cdaef-25d2-4e9d-91a7-102dddaa9612" providerId="ADAL" clId="{E6954E9F-1F44-4C5C-AF05-97911E02937C}" dt="2026-09-30T14:41:14.101" v="944" actId="207"/>
          <ac:spMkLst>
            <pc:docMk/>
            <pc:sldMk cId="0" sldId="262"/>
            <ac:spMk id="16" creationId="{9B1FE2F5-34EE-ADB8-DA4D-D9305EC991DB}"/>
          </ac:spMkLst>
        </pc:spChg>
        <pc:spChg chg="add mod">
          <ac:chgData name="Lara Lagonegro" userId="3b8cdaef-25d2-4e9d-91a7-102dddaa9612" providerId="ADAL" clId="{E6954E9F-1F44-4C5C-AF05-97911E02937C}" dt="2026-09-30T14:41:20.449" v="945" actId="207"/>
          <ac:spMkLst>
            <pc:docMk/>
            <pc:sldMk cId="0" sldId="262"/>
            <ac:spMk id="17" creationId="{85E595DB-139F-6D81-52B1-074789AA4E7E}"/>
          </ac:spMkLst>
        </pc:spChg>
        <pc:spChg chg="add mod">
          <ac:chgData name="Lara Lagonegro" userId="3b8cdaef-25d2-4e9d-91a7-102dddaa9612" providerId="ADAL" clId="{E6954E9F-1F44-4C5C-AF05-97911E02937C}" dt="2026-09-30T14:46:08.312" v="1069" actId="113"/>
          <ac:spMkLst>
            <pc:docMk/>
            <pc:sldMk cId="0" sldId="262"/>
            <ac:spMk id="19" creationId="{5E66BFDD-06EA-AF0A-A468-B3D7DD9EE318}"/>
          </ac:spMkLst>
        </pc:spChg>
        <pc:spChg chg="mod">
          <ac:chgData name="Lara Lagonegro" userId="3b8cdaef-25d2-4e9d-91a7-102dddaa9612" providerId="ADAL" clId="{E6954E9F-1F44-4C5C-AF05-97911E02937C}" dt="2026-09-30T14:35:42.544" v="811" actId="1076"/>
          <ac:spMkLst>
            <pc:docMk/>
            <pc:sldMk cId="0" sldId="262"/>
            <ac:spMk id="60" creationId="{00000000-0000-0000-0000-000000000000}"/>
          </ac:spMkLst>
        </pc:spChg>
        <pc:spChg chg="mod">
          <ac:chgData name="Lara Lagonegro" userId="3b8cdaef-25d2-4e9d-91a7-102dddaa9612" providerId="ADAL" clId="{E6954E9F-1F44-4C5C-AF05-97911E02937C}" dt="2026-09-30T14:37:06.503" v="873" actId="20577"/>
          <ac:spMkLst>
            <pc:docMk/>
            <pc:sldMk cId="0" sldId="262"/>
            <ac:spMk id="61" creationId="{00000000-0000-0000-0000-000000000000}"/>
          </ac:spMkLst>
        </pc:spChg>
        <pc:spChg chg="del">
          <ac:chgData name="Lara Lagonegro" userId="3b8cdaef-25d2-4e9d-91a7-102dddaa9612" providerId="ADAL" clId="{E6954E9F-1F44-4C5C-AF05-97911E02937C}" dt="2026-09-30T14:37:09.511" v="874" actId="478"/>
          <ac:spMkLst>
            <pc:docMk/>
            <pc:sldMk cId="0" sldId="262"/>
            <ac:spMk id="63" creationId="{00000000-0000-0000-0000-000000000000}"/>
          </ac:spMkLst>
        </pc:spChg>
        <pc:graphicFrameChg chg="del">
          <ac:chgData name="Lara Lagonegro" userId="3b8cdaef-25d2-4e9d-91a7-102dddaa9612" providerId="ADAL" clId="{E6954E9F-1F44-4C5C-AF05-97911E02937C}" dt="2026-09-30T14:37:09.511" v="874" actId="478"/>
          <ac:graphicFrameMkLst>
            <pc:docMk/>
            <pc:sldMk cId="0" sldId="262"/>
            <ac:graphicFrameMk id="62" creationId="{00000000-0000-0000-0000-000000000000}"/>
          </ac:graphicFrameMkLst>
        </pc:graphicFrameChg>
        <pc:cxnChg chg="mod">
          <ac:chgData name="Lara Lagonegro" userId="3b8cdaef-25d2-4e9d-91a7-102dddaa9612" providerId="ADAL" clId="{E6954E9F-1F44-4C5C-AF05-97911E02937C}" dt="2026-09-30T14:39:07.518" v="898" actId="1076"/>
          <ac:cxnSpMkLst>
            <pc:docMk/>
            <pc:sldMk cId="0" sldId="262"/>
            <ac:cxnSpMk id="6" creationId="{A51E20BE-90C1-E4C4-59AE-2E1CE90A0B60}"/>
          </ac:cxnSpMkLst>
        </pc:cxnChg>
        <pc:cxnChg chg="mod">
          <ac:chgData name="Lara Lagonegro" userId="3b8cdaef-25d2-4e9d-91a7-102dddaa9612" providerId="ADAL" clId="{E6954E9F-1F44-4C5C-AF05-97911E02937C}" dt="2026-09-30T14:39:15.102" v="901" actId="1076"/>
          <ac:cxnSpMkLst>
            <pc:docMk/>
            <pc:sldMk cId="0" sldId="262"/>
            <ac:cxnSpMk id="10" creationId="{FBFA6546-33BB-9DF3-12F6-F6D1BA1D2C4B}"/>
          </ac:cxnSpMkLst>
        </pc:cxnChg>
      </pc:sldChg>
      <pc:sldChg chg="modSp add mod">
        <pc:chgData name="Lara Lagonegro" userId="3b8cdaef-25d2-4e9d-91a7-102dddaa9612" providerId="ADAL" clId="{E6954E9F-1F44-4C5C-AF05-97911E02937C}" dt="2026-10-01T13:14:35.242" v="1349" actId="14100"/>
        <pc:sldMkLst>
          <pc:docMk/>
          <pc:sldMk cId="1519909610" sldId="264"/>
        </pc:sldMkLst>
        <pc:spChg chg="mod">
          <ac:chgData name="Lara Lagonegro" userId="3b8cdaef-25d2-4e9d-91a7-102dddaa9612" providerId="ADAL" clId="{E6954E9F-1F44-4C5C-AF05-97911E02937C}" dt="2026-09-30T14:11:31.113" v="2" actId="20577"/>
          <ac:spMkLst>
            <pc:docMk/>
            <pc:sldMk cId="1519909610" sldId="264"/>
            <ac:spMk id="52" creationId="{47A87590-85A6-E7E7-0A2C-B5CA733CDA29}"/>
          </ac:spMkLst>
        </pc:spChg>
        <pc:spChg chg="mod">
          <ac:chgData name="Lara Lagonegro" userId="3b8cdaef-25d2-4e9d-91a7-102dddaa9612" providerId="ADAL" clId="{E6954E9F-1F44-4C5C-AF05-97911E02937C}" dt="2026-09-30T14:12:08.204" v="189" actId="6549"/>
          <ac:spMkLst>
            <pc:docMk/>
            <pc:sldMk cId="1519909610" sldId="264"/>
            <ac:spMk id="53" creationId="{9CDDBED6-BA81-C566-587A-1C1D96E52ADE}"/>
          </ac:spMkLst>
        </pc:spChg>
        <pc:spChg chg="mod">
          <ac:chgData name="Lara Lagonegro" userId="3b8cdaef-25d2-4e9d-91a7-102dddaa9612" providerId="ADAL" clId="{E6954E9F-1F44-4C5C-AF05-97911E02937C}" dt="2026-10-01T13:14:35.242" v="1349" actId="14100"/>
          <ac:spMkLst>
            <pc:docMk/>
            <pc:sldMk cId="1519909610" sldId="264"/>
            <ac:spMk id="59" creationId="{D7BC60C5-D35A-1D3A-CC83-104145994077}"/>
          </ac:spMkLst>
        </pc:spChg>
      </pc:sldChg>
      <pc:sldChg chg="addSp delSp modSp add del mod modClrScheme chgLayout">
        <pc:chgData name="Lara Lagonegro" userId="3b8cdaef-25d2-4e9d-91a7-102dddaa9612" providerId="ADAL" clId="{E6954E9F-1F44-4C5C-AF05-97911E02937C}" dt="2026-09-30T14:18:34.974" v="318" actId="47"/>
        <pc:sldMkLst>
          <pc:docMk/>
          <pc:sldMk cId="2269046678" sldId="289"/>
        </pc:sldMkLst>
        <pc:spChg chg="add del mod ord">
          <ac:chgData name="Lara Lagonegro" userId="3b8cdaef-25d2-4e9d-91a7-102dddaa9612" providerId="ADAL" clId="{E6954E9F-1F44-4C5C-AF05-97911E02937C}" dt="2026-09-30T14:13:40.042" v="199" actId="700"/>
          <ac:spMkLst>
            <pc:docMk/>
            <pc:sldMk cId="2269046678" sldId="289"/>
            <ac:spMk id="5" creationId="{D400BB99-D2BB-844A-8CF1-1372DB0866D1}"/>
          </ac:spMkLst>
        </pc:spChg>
        <pc:spChg chg="add del mod ord">
          <ac:chgData name="Lara Lagonegro" userId="3b8cdaef-25d2-4e9d-91a7-102dddaa9612" providerId="ADAL" clId="{E6954E9F-1F44-4C5C-AF05-97911E02937C}" dt="2026-09-30T14:13:40.042" v="199" actId="700"/>
          <ac:spMkLst>
            <pc:docMk/>
            <pc:sldMk cId="2269046678" sldId="289"/>
            <ac:spMk id="8" creationId="{7B56CD79-2AAF-2B35-ACDE-47E5EE678604}"/>
          </ac:spMkLst>
        </pc:spChg>
        <pc:spChg chg="add mod ord">
          <ac:chgData name="Lara Lagonegro" userId="3b8cdaef-25d2-4e9d-91a7-102dddaa9612" providerId="ADAL" clId="{E6954E9F-1F44-4C5C-AF05-97911E02937C}" dt="2026-09-30T14:15:08.680" v="263" actId="1036"/>
          <ac:spMkLst>
            <pc:docMk/>
            <pc:sldMk cId="2269046678" sldId="289"/>
            <ac:spMk id="10" creationId="{BFFC9BED-6250-CB50-B214-0CA07F6587A2}"/>
          </ac:spMkLst>
        </pc:spChg>
        <pc:spChg chg="add mod">
          <ac:chgData name="Lara Lagonegro" userId="3b8cdaef-25d2-4e9d-91a7-102dddaa9612" providerId="ADAL" clId="{E6954E9F-1F44-4C5C-AF05-97911E02937C}" dt="2026-09-30T14:15:08.680" v="263" actId="1036"/>
          <ac:spMkLst>
            <pc:docMk/>
            <pc:sldMk cId="2269046678" sldId="289"/>
            <ac:spMk id="11" creationId="{945834BE-F825-56EE-6B27-D0AF90F70D7A}"/>
          </ac:spMkLst>
        </pc:spChg>
      </pc:sldChg>
      <pc:sldChg chg="addSp delSp modSp add del mod modClrScheme chgLayout">
        <pc:chgData name="Lara Lagonegro" userId="3b8cdaef-25d2-4e9d-91a7-102dddaa9612" providerId="ADAL" clId="{E6954E9F-1F44-4C5C-AF05-97911E02937C}" dt="2026-09-30T14:21:20.308" v="512" actId="47"/>
        <pc:sldMkLst>
          <pc:docMk/>
          <pc:sldMk cId="4207883653" sldId="309"/>
        </pc:sldMkLst>
        <pc:spChg chg="mod ord">
          <ac:chgData name="Lara Lagonegro" userId="3b8cdaef-25d2-4e9d-91a7-102dddaa9612" providerId="ADAL" clId="{E6954E9F-1F44-4C5C-AF05-97911E02937C}" dt="2026-09-30T14:13:40.042" v="199" actId="700"/>
          <ac:spMkLst>
            <pc:docMk/>
            <pc:sldMk cId="4207883653" sldId="309"/>
            <ac:spMk id="2" creationId="{FA7980A8-7BEE-D1AE-DB59-D8EC24A80EC0}"/>
          </ac:spMkLst>
        </pc:spChg>
        <pc:spChg chg="add del mod ord">
          <ac:chgData name="Lara Lagonegro" userId="3b8cdaef-25d2-4e9d-91a7-102dddaa9612" providerId="ADAL" clId="{E6954E9F-1F44-4C5C-AF05-97911E02937C}" dt="2026-09-30T14:13:40.042" v="199" actId="700"/>
          <ac:spMkLst>
            <pc:docMk/>
            <pc:sldMk cId="4207883653" sldId="309"/>
            <ac:spMk id="3" creationId="{70334A1B-05BD-0633-6B68-066138646370}"/>
          </ac:spMkLst>
        </pc:spChg>
        <pc:spChg chg="mod ord">
          <ac:chgData name="Lara Lagonegro" userId="3b8cdaef-25d2-4e9d-91a7-102dddaa9612" providerId="ADAL" clId="{E6954E9F-1F44-4C5C-AF05-97911E02937C}" dt="2026-09-30T14:13:40.042" v="199" actId="700"/>
          <ac:spMkLst>
            <pc:docMk/>
            <pc:sldMk cId="4207883653" sldId="309"/>
            <ac:spMk id="4" creationId="{620390D3-BBBF-33BC-0116-B1DBDA8F1449}"/>
          </ac:spMkLst>
        </pc:spChg>
        <pc:picChg chg="mod ord">
          <ac:chgData name="Lara Lagonegro" userId="3b8cdaef-25d2-4e9d-91a7-102dddaa9612" providerId="ADAL" clId="{E6954E9F-1F44-4C5C-AF05-97911E02937C}" dt="2026-09-30T14:13:40.042" v="199" actId="700"/>
          <ac:picMkLst>
            <pc:docMk/>
            <pc:sldMk cId="4207883653" sldId="309"/>
            <ac:picMk id="9" creationId="{F1108665-F887-809F-D2C6-01959ECB4EEF}"/>
          </ac:picMkLst>
        </pc:picChg>
      </pc:sldChg>
      <pc:sldChg chg="modSp add del mod modClrScheme chgLayout">
        <pc:chgData name="Lara Lagonegro" userId="3b8cdaef-25d2-4e9d-91a7-102dddaa9612" providerId="ADAL" clId="{E6954E9F-1F44-4C5C-AF05-97911E02937C}" dt="2026-09-30T14:41:45.390" v="948" actId="47"/>
        <pc:sldMkLst>
          <pc:docMk/>
          <pc:sldMk cId="2110459995" sldId="312"/>
        </pc:sldMkLst>
        <pc:spChg chg="mod ord">
          <ac:chgData name="Lara Lagonegro" userId="3b8cdaef-25d2-4e9d-91a7-102dddaa9612" providerId="ADAL" clId="{E6954E9F-1F44-4C5C-AF05-97911E02937C}" dt="2026-09-30T14:13:40.042" v="199" actId="700"/>
          <ac:spMkLst>
            <pc:docMk/>
            <pc:sldMk cId="2110459995" sldId="312"/>
            <ac:spMk id="2" creationId="{AD03825B-2547-78BF-B19F-F4078F6CF529}"/>
          </ac:spMkLst>
        </pc:spChg>
        <pc:spChg chg="mod ord">
          <ac:chgData name="Lara Lagonegro" userId="3b8cdaef-25d2-4e9d-91a7-102dddaa9612" providerId="ADAL" clId="{E6954E9F-1F44-4C5C-AF05-97911E02937C}" dt="2026-09-30T14:13:40.042" v="199" actId="700"/>
          <ac:spMkLst>
            <pc:docMk/>
            <pc:sldMk cId="2110459995" sldId="312"/>
            <ac:spMk id="3" creationId="{C41AC067-F8D5-3C7A-8864-EEC1402AC43E}"/>
          </ac:spMkLst>
        </pc:spChg>
        <pc:spChg chg="mod ord">
          <ac:chgData name="Lara Lagonegro" userId="3b8cdaef-25d2-4e9d-91a7-102dddaa9612" providerId="ADAL" clId="{E6954E9F-1F44-4C5C-AF05-97911E02937C}" dt="2026-09-30T14:13:40.042" v="199" actId="700"/>
          <ac:spMkLst>
            <pc:docMk/>
            <pc:sldMk cId="2110459995" sldId="312"/>
            <ac:spMk id="4" creationId="{53DC90B6-98E6-7174-C6EF-8BE48DDE0D81}"/>
          </ac:spMkLst>
        </pc:spChg>
      </pc:sldChg>
      <pc:sldChg chg="addSp delSp modSp add mod">
        <pc:chgData name="Lara Lagonegro" userId="3b8cdaef-25d2-4e9d-91a7-102dddaa9612" providerId="ADAL" clId="{E6954E9F-1F44-4C5C-AF05-97911E02937C}" dt="2026-09-30T14:18:30.515" v="317" actId="120"/>
        <pc:sldMkLst>
          <pc:docMk/>
          <pc:sldMk cId="3153121955" sldId="313"/>
        </pc:sldMkLst>
        <pc:spChg chg="add mod">
          <ac:chgData name="Lara Lagonegro" userId="3b8cdaef-25d2-4e9d-91a7-102dddaa9612" providerId="ADAL" clId="{E6954E9F-1F44-4C5C-AF05-97911E02937C}" dt="2026-09-30T14:18:27.274" v="316" actId="120"/>
          <ac:spMkLst>
            <pc:docMk/>
            <pc:sldMk cId="3153121955" sldId="313"/>
            <ac:spMk id="3" creationId="{654E8C90-72B6-B8E1-44FF-EB64050A9D77}"/>
          </ac:spMkLst>
        </pc:spChg>
        <pc:spChg chg="add mod">
          <ac:chgData name="Lara Lagonegro" userId="3b8cdaef-25d2-4e9d-91a7-102dddaa9612" providerId="ADAL" clId="{E6954E9F-1F44-4C5C-AF05-97911E02937C}" dt="2026-09-30T14:18:30.515" v="317" actId="120"/>
          <ac:spMkLst>
            <pc:docMk/>
            <pc:sldMk cId="3153121955" sldId="313"/>
            <ac:spMk id="5" creationId="{6630F769-4100-BCEE-4CE7-821BF574A2E4}"/>
          </ac:spMkLst>
        </pc:spChg>
        <pc:spChg chg="add mod">
          <ac:chgData name="Lara Lagonegro" userId="3b8cdaef-25d2-4e9d-91a7-102dddaa9612" providerId="ADAL" clId="{E6954E9F-1F44-4C5C-AF05-97911E02937C}" dt="2026-09-30T14:18:18.489" v="313" actId="120"/>
          <ac:spMkLst>
            <pc:docMk/>
            <pc:sldMk cId="3153121955" sldId="313"/>
            <ac:spMk id="7" creationId="{33D6688A-F7B1-F7A5-6850-542E99AD3304}"/>
          </ac:spMkLst>
        </pc:spChg>
        <pc:spChg chg="mod">
          <ac:chgData name="Lara Lagonegro" userId="3b8cdaef-25d2-4e9d-91a7-102dddaa9612" providerId="ADAL" clId="{E6954E9F-1F44-4C5C-AF05-97911E02937C}" dt="2026-09-30T14:15:33.935" v="267" actId="1076"/>
          <ac:spMkLst>
            <pc:docMk/>
            <pc:sldMk cId="3153121955" sldId="313"/>
            <ac:spMk id="64" creationId="{D6A44A53-C849-CF73-81CB-A8568E43792B}"/>
          </ac:spMkLst>
        </pc:spChg>
        <pc:spChg chg="mod">
          <ac:chgData name="Lara Lagonegro" userId="3b8cdaef-25d2-4e9d-91a7-102dddaa9612" providerId="ADAL" clId="{E6954E9F-1F44-4C5C-AF05-97911E02937C}" dt="2026-09-30T14:14:26.131" v="231" actId="20577"/>
          <ac:spMkLst>
            <pc:docMk/>
            <pc:sldMk cId="3153121955" sldId="313"/>
            <ac:spMk id="65" creationId="{B85FCBCB-7252-5C29-F11C-BFBE60926BFB}"/>
          </ac:spMkLst>
        </pc:spChg>
        <pc:spChg chg="del">
          <ac:chgData name="Lara Lagonegro" userId="3b8cdaef-25d2-4e9d-91a7-102dddaa9612" providerId="ADAL" clId="{E6954E9F-1F44-4C5C-AF05-97911E02937C}" dt="2026-09-30T14:13:57.400" v="201" actId="478"/>
          <ac:spMkLst>
            <pc:docMk/>
            <pc:sldMk cId="3153121955" sldId="313"/>
            <ac:spMk id="66" creationId="{BD98069E-9F41-6924-D3F2-DCFE0CA83531}"/>
          </ac:spMkLst>
        </pc:spChg>
        <pc:spChg chg="del">
          <ac:chgData name="Lara Lagonegro" userId="3b8cdaef-25d2-4e9d-91a7-102dddaa9612" providerId="ADAL" clId="{E6954E9F-1F44-4C5C-AF05-97911E02937C}" dt="2026-09-30T14:14:02.246" v="204" actId="478"/>
          <ac:spMkLst>
            <pc:docMk/>
            <pc:sldMk cId="3153121955" sldId="313"/>
            <ac:spMk id="67" creationId="{B5F887AF-290D-6B0C-8022-137C7E818F41}"/>
          </ac:spMkLst>
        </pc:spChg>
        <pc:spChg chg="del">
          <ac:chgData name="Lara Lagonegro" userId="3b8cdaef-25d2-4e9d-91a7-102dddaa9612" providerId="ADAL" clId="{E6954E9F-1F44-4C5C-AF05-97911E02937C}" dt="2026-09-30T14:14:07.103" v="206" actId="478"/>
          <ac:spMkLst>
            <pc:docMk/>
            <pc:sldMk cId="3153121955" sldId="313"/>
            <ac:spMk id="68" creationId="{03A10AE2-29DD-2C3F-6020-92857E9F0F9A}"/>
          </ac:spMkLst>
        </pc:spChg>
        <pc:spChg chg="mod">
          <ac:chgData name="Lara Lagonegro" userId="3b8cdaef-25d2-4e9d-91a7-102dddaa9612" providerId="ADAL" clId="{E6954E9F-1F44-4C5C-AF05-97911E02937C}" dt="2026-09-30T14:13:58.159" v="202" actId="6549"/>
          <ac:spMkLst>
            <pc:docMk/>
            <pc:sldMk cId="3153121955" sldId="313"/>
            <ac:spMk id="71" creationId="{418AB7CA-F223-2B0F-BA0B-F639B5E1341B}"/>
          </ac:spMkLst>
        </pc:spChg>
        <pc:spChg chg="del">
          <ac:chgData name="Lara Lagonegro" userId="3b8cdaef-25d2-4e9d-91a7-102dddaa9612" providerId="ADAL" clId="{E6954E9F-1F44-4C5C-AF05-97911E02937C}" dt="2026-09-30T14:14:05.326" v="205" actId="478"/>
          <ac:spMkLst>
            <pc:docMk/>
            <pc:sldMk cId="3153121955" sldId="313"/>
            <ac:spMk id="78" creationId="{1B822CA7-AF12-3F64-D99B-CF2D85AFC525}"/>
          </ac:spMkLst>
        </pc:spChg>
        <pc:grpChg chg="del">
          <ac:chgData name="Lara Lagonegro" userId="3b8cdaef-25d2-4e9d-91a7-102dddaa9612" providerId="ADAL" clId="{E6954E9F-1F44-4C5C-AF05-97911E02937C}" dt="2026-09-30T14:13:59.822" v="203" actId="478"/>
          <ac:grpSpMkLst>
            <pc:docMk/>
            <pc:sldMk cId="3153121955" sldId="313"/>
            <ac:grpSpMk id="69" creationId="{BEAEC132-FEDF-4C7B-30C6-A87B2C28AF5F}"/>
          </ac:grpSpMkLst>
        </pc:grpChg>
        <pc:graphicFrameChg chg="add mod modGraphic">
          <ac:chgData name="Lara Lagonegro" userId="3b8cdaef-25d2-4e9d-91a7-102dddaa9612" providerId="ADAL" clId="{E6954E9F-1F44-4C5C-AF05-97911E02937C}" dt="2026-09-30T14:18:03.855" v="311" actId="1038"/>
          <ac:graphicFrameMkLst>
            <pc:docMk/>
            <pc:sldMk cId="3153121955" sldId="313"/>
            <ac:graphicFrameMk id="9" creationId="{F6D194E5-88F1-3F75-4A03-10173131685A}"/>
          </ac:graphicFrameMkLst>
        </pc:graphicFrameChg>
      </pc:sldChg>
      <pc:sldChg chg="addSp delSp modSp add mod">
        <pc:chgData name="Lara Lagonegro" userId="3b8cdaef-25d2-4e9d-91a7-102dddaa9612" providerId="ADAL" clId="{E6954E9F-1F44-4C5C-AF05-97911E02937C}" dt="2026-09-30T14:21:15.150" v="510" actId="1036"/>
        <pc:sldMkLst>
          <pc:docMk/>
          <pc:sldMk cId="2497812358" sldId="314"/>
        </pc:sldMkLst>
        <pc:spChg chg="del">
          <ac:chgData name="Lara Lagonegro" userId="3b8cdaef-25d2-4e9d-91a7-102dddaa9612" providerId="ADAL" clId="{E6954E9F-1F44-4C5C-AF05-97911E02937C}" dt="2026-09-30T14:19:22.022" v="446" actId="478"/>
          <ac:spMkLst>
            <pc:docMk/>
            <pc:sldMk cId="2497812358" sldId="314"/>
            <ac:spMk id="3" creationId="{E36FF643-2C76-BA81-1CE8-E57801E0A4EA}"/>
          </ac:spMkLst>
        </pc:spChg>
        <pc:spChg chg="del">
          <ac:chgData name="Lara Lagonegro" userId="3b8cdaef-25d2-4e9d-91a7-102dddaa9612" providerId="ADAL" clId="{E6954E9F-1F44-4C5C-AF05-97911E02937C}" dt="2026-09-30T14:19:22.022" v="446" actId="478"/>
          <ac:spMkLst>
            <pc:docMk/>
            <pc:sldMk cId="2497812358" sldId="314"/>
            <ac:spMk id="5" creationId="{F273D126-38BA-B38B-B6E2-5D03DECDBCDB}"/>
          </ac:spMkLst>
        </pc:spChg>
        <pc:spChg chg="add del mod">
          <ac:chgData name="Lara Lagonegro" userId="3b8cdaef-25d2-4e9d-91a7-102dddaa9612" providerId="ADAL" clId="{E6954E9F-1F44-4C5C-AF05-97911E02937C}" dt="2026-09-30T14:20:05.310" v="454" actId="478"/>
          <ac:spMkLst>
            <pc:docMk/>
            <pc:sldMk cId="2497812358" sldId="314"/>
            <ac:spMk id="6" creationId="{C9ACBBAF-021B-F9BD-FA42-AF984821DE2D}"/>
          </ac:spMkLst>
        </pc:spChg>
        <pc:spChg chg="del">
          <ac:chgData name="Lara Lagonegro" userId="3b8cdaef-25d2-4e9d-91a7-102dddaa9612" providerId="ADAL" clId="{E6954E9F-1F44-4C5C-AF05-97911E02937C}" dt="2026-09-30T14:19:22.022" v="446" actId="478"/>
          <ac:spMkLst>
            <pc:docMk/>
            <pc:sldMk cId="2497812358" sldId="314"/>
            <ac:spMk id="7" creationId="{1E5A97E8-C257-685A-2D7C-7D35D5110DC5}"/>
          </ac:spMkLst>
        </pc:spChg>
        <pc:spChg chg="add del mod">
          <ac:chgData name="Lara Lagonegro" userId="3b8cdaef-25d2-4e9d-91a7-102dddaa9612" providerId="ADAL" clId="{E6954E9F-1F44-4C5C-AF05-97911E02937C}" dt="2026-09-30T14:20:05.310" v="454" actId="478"/>
          <ac:spMkLst>
            <pc:docMk/>
            <pc:sldMk cId="2497812358" sldId="314"/>
            <ac:spMk id="8" creationId="{7DAA5A89-BF76-DE28-CD36-0FE770E831AF}"/>
          </ac:spMkLst>
        </pc:spChg>
        <pc:spChg chg="add del mod">
          <ac:chgData name="Lara Lagonegro" userId="3b8cdaef-25d2-4e9d-91a7-102dddaa9612" providerId="ADAL" clId="{E6954E9F-1F44-4C5C-AF05-97911E02937C}" dt="2026-09-30T14:20:05.310" v="454" actId="478"/>
          <ac:spMkLst>
            <pc:docMk/>
            <pc:sldMk cId="2497812358" sldId="314"/>
            <ac:spMk id="10" creationId="{39A25340-A7C0-5136-8167-0213E1970089}"/>
          </ac:spMkLst>
        </pc:spChg>
        <pc:spChg chg="add mod">
          <ac:chgData name="Lara Lagonegro" userId="3b8cdaef-25d2-4e9d-91a7-102dddaa9612" providerId="ADAL" clId="{E6954E9F-1F44-4C5C-AF05-97911E02937C}" dt="2026-09-30T14:21:11.750" v="504" actId="1036"/>
          <ac:spMkLst>
            <pc:docMk/>
            <pc:sldMk cId="2497812358" sldId="314"/>
            <ac:spMk id="13" creationId="{24838D18-35AD-BD46-EAB0-B9EDCA461F7A}"/>
          </ac:spMkLst>
        </pc:spChg>
        <pc:spChg chg="add mod">
          <ac:chgData name="Lara Lagonegro" userId="3b8cdaef-25d2-4e9d-91a7-102dddaa9612" providerId="ADAL" clId="{E6954E9F-1F44-4C5C-AF05-97911E02937C}" dt="2026-09-30T14:21:07.518" v="497" actId="1036"/>
          <ac:spMkLst>
            <pc:docMk/>
            <pc:sldMk cId="2497812358" sldId="314"/>
            <ac:spMk id="15" creationId="{8F4A89BC-146A-4B0B-38EC-97BBC06E8234}"/>
          </ac:spMkLst>
        </pc:spChg>
        <pc:spChg chg="add mod">
          <ac:chgData name="Lara Lagonegro" userId="3b8cdaef-25d2-4e9d-91a7-102dddaa9612" providerId="ADAL" clId="{E6954E9F-1F44-4C5C-AF05-97911E02937C}" dt="2026-09-30T14:21:02.398" v="483" actId="1036"/>
          <ac:spMkLst>
            <pc:docMk/>
            <pc:sldMk cId="2497812358" sldId="314"/>
            <ac:spMk id="17" creationId="{93CF37C2-9371-08F0-3AAB-9F959CE2E296}"/>
          </ac:spMkLst>
        </pc:spChg>
        <pc:spChg chg="add mod">
          <ac:chgData name="Lara Lagonegro" userId="3b8cdaef-25d2-4e9d-91a7-102dddaa9612" providerId="ADAL" clId="{E6954E9F-1F44-4C5C-AF05-97911E02937C}" dt="2026-09-30T14:21:15.150" v="510" actId="1036"/>
          <ac:spMkLst>
            <pc:docMk/>
            <pc:sldMk cId="2497812358" sldId="314"/>
            <ac:spMk id="19" creationId="{E48A0484-F846-73B8-4E5E-3EC750FC0C5C}"/>
          </ac:spMkLst>
        </pc:spChg>
        <pc:spChg chg="add mod">
          <ac:chgData name="Lara Lagonegro" userId="3b8cdaef-25d2-4e9d-91a7-102dddaa9612" providerId="ADAL" clId="{E6954E9F-1F44-4C5C-AF05-97911E02937C}" dt="2026-09-30T14:20:56.464" v="465" actId="403"/>
          <ac:spMkLst>
            <pc:docMk/>
            <pc:sldMk cId="2497812358" sldId="314"/>
            <ac:spMk id="21" creationId="{9DAB3E00-D4B6-8948-3B0F-7B4106140768}"/>
          </ac:spMkLst>
        </pc:spChg>
        <pc:spChg chg="mod">
          <ac:chgData name="Lara Lagonegro" userId="3b8cdaef-25d2-4e9d-91a7-102dddaa9612" providerId="ADAL" clId="{E6954E9F-1F44-4C5C-AF05-97911E02937C}" dt="2026-09-30T14:19:13.879" v="444" actId="20577"/>
          <ac:spMkLst>
            <pc:docMk/>
            <pc:sldMk cId="2497812358" sldId="314"/>
            <ac:spMk id="65" creationId="{FDD9CD1B-8E7B-143E-4CA4-2D02257CDDCA}"/>
          </ac:spMkLst>
        </pc:spChg>
        <pc:graphicFrameChg chg="del">
          <ac:chgData name="Lara Lagonegro" userId="3b8cdaef-25d2-4e9d-91a7-102dddaa9612" providerId="ADAL" clId="{E6954E9F-1F44-4C5C-AF05-97911E02937C}" dt="2026-09-30T14:19:19.563" v="445" actId="478"/>
          <ac:graphicFrameMkLst>
            <pc:docMk/>
            <pc:sldMk cId="2497812358" sldId="314"/>
            <ac:graphicFrameMk id="9" creationId="{15085432-CE95-0D3C-52CE-1645E3677F59}"/>
          </ac:graphicFrameMkLst>
        </pc:graphicFrameChg>
        <pc:picChg chg="add del mod">
          <ac:chgData name="Lara Lagonegro" userId="3b8cdaef-25d2-4e9d-91a7-102dddaa9612" providerId="ADAL" clId="{E6954E9F-1F44-4C5C-AF05-97911E02937C}" dt="2026-09-30T14:19:36.342" v="449" actId="478"/>
          <ac:picMkLst>
            <pc:docMk/>
            <pc:sldMk cId="2497812358" sldId="314"/>
            <ac:picMk id="2" creationId="{4E39382B-25B3-86A9-9106-78741AA886BF}"/>
          </ac:picMkLst>
        </pc:picChg>
        <pc:picChg chg="add del mod">
          <ac:chgData name="Lara Lagonegro" userId="3b8cdaef-25d2-4e9d-91a7-102dddaa9612" providerId="ADAL" clId="{E6954E9F-1F44-4C5C-AF05-97911E02937C}" dt="2026-09-30T14:20:05.310" v="454" actId="478"/>
          <ac:picMkLst>
            <pc:docMk/>
            <pc:sldMk cId="2497812358" sldId="314"/>
            <ac:picMk id="4" creationId="{2C6D70A1-421D-70D1-86BA-7A3E3BE72C0F}"/>
          </ac:picMkLst>
        </pc:picChg>
        <pc:picChg chg="add mod">
          <ac:chgData name="Lara Lagonegro" userId="3b8cdaef-25d2-4e9d-91a7-102dddaa9612" providerId="ADAL" clId="{E6954E9F-1F44-4C5C-AF05-97911E02937C}" dt="2026-09-30T14:20:17.470" v="457" actId="14100"/>
          <ac:picMkLst>
            <pc:docMk/>
            <pc:sldMk cId="2497812358" sldId="314"/>
            <ac:picMk id="11" creationId="{8ACC712E-E68F-0AF2-9B91-FDF524501274}"/>
          </ac:picMkLst>
        </pc:picChg>
      </pc:sldChg>
      <pc:sldChg chg="add del">
        <pc:chgData name="Lara Lagonegro" userId="3b8cdaef-25d2-4e9d-91a7-102dddaa9612" providerId="ADAL" clId="{E6954E9F-1F44-4C5C-AF05-97911E02937C}" dt="2026-09-30T14:21:19.523" v="511" actId="47"/>
        <pc:sldMkLst>
          <pc:docMk/>
          <pc:sldMk cId="1035235767" sldId="315"/>
        </pc:sldMkLst>
      </pc:sldChg>
      <pc:sldChg chg="addSp delSp modSp add mod">
        <pc:chgData name="Lara Lagonegro" userId="3b8cdaef-25d2-4e9d-91a7-102dddaa9612" providerId="ADAL" clId="{E6954E9F-1F44-4C5C-AF05-97911E02937C}" dt="2026-09-30T14:24:14.551" v="589" actId="1076"/>
        <pc:sldMkLst>
          <pc:docMk/>
          <pc:sldMk cId="3347536167" sldId="315"/>
        </pc:sldMkLst>
        <pc:spChg chg="add mod">
          <ac:chgData name="Lara Lagonegro" userId="3b8cdaef-25d2-4e9d-91a7-102dddaa9612" providerId="ADAL" clId="{E6954E9F-1F44-4C5C-AF05-97911E02937C}" dt="2026-09-30T14:24:14.551" v="589" actId="1076"/>
          <ac:spMkLst>
            <pc:docMk/>
            <pc:sldMk cId="3347536167" sldId="315"/>
            <ac:spMk id="2" creationId="{246A8B37-44D1-0118-1688-1940F6EC1A03}"/>
          </ac:spMkLst>
        </pc:spChg>
        <pc:spChg chg="del">
          <ac:chgData name="Lara Lagonegro" userId="3b8cdaef-25d2-4e9d-91a7-102dddaa9612" providerId="ADAL" clId="{E6954E9F-1F44-4C5C-AF05-97911E02937C}" dt="2026-09-30T14:22:12.198" v="551" actId="478"/>
          <ac:spMkLst>
            <pc:docMk/>
            <pc:sldMk cId="3347536167" sldId="315"/>
            <ac:spMk id="13" creationId="{A29BD72D-FAA8-401D-B3E8-28B8EEFE8C1E}"/>
          </ac:spMkLst>
        </pc:spChg>
        <pc:spChg chg="del">
          <ac:chgData name="Lara Lagonegro" userId="3b8cdaef-25d2-4e9d-91a7-102dddaa9612" providerId="ADAL" clId="{E6954E9F-1F44-4C5C-AF05-97911E02937C}" dt="2026-09-30T14:22:12.198" v="551" actId="478"/>
          <ac:spMkLst>
            <pc:docMk/>
            <pc:sldMk cId="3347536167" sldId="315"/>
            <ac:spMk id="15" creationId="{4BDDFD63-9565-B8F6-347A-C7B29D5748F8}"/>
          </ac:spMkLst>
        </pc:spChg>
        <pc:spChg chg="del">
          <ac:chgData name="Lara Lagonegro" userId="3b8cdaef-25d2-4e9d-91a7-102dddaa9612" providerId="ADAL" clId="{E6954E9F-1F44-4C5C-AF05-97911E02937C}" dt="2026-09-30T14:22:12.198" v="551" actId="478"/>
          <ac:spMkLst>
            <pc:docMk/>
            <pc:sldMk cId="3347536167" sldId="315"/>
            <ac:spMk id="17" creationId="{2662EF50-FF8A-C1B7-4C8A-136D977E440D}"/>
          </ac:spMkLst>
        </pc:spChg>
        <pc:spChg chg="del">
          <ac:chgData name="Lara Lagonegro" userId="3b8cdaef-25d2-4e9d-91a7-102dddaa9612" providerId="ADAL" clId="{E6954E9F-1F44-4C5C-AF05-97911E02937C}" dt="2026-09-30T14:22:12.198" v="551" actId="478"/>
          <ac:spMkLst>
            <pc:docMk/>
            <pc:sldMk cId="3347536167" sldId="315"/>
            <ac:spMk id="19" creationId="{79C1758C-4B51-AEB6-92DF-FB7C1E2C19BE}"/>
          </ac:spMkLst>
        </pc:spChg>
        <pc:spChg chg="del">
          <ac:chgData name="Lara Lagonegro" userId="3b8cdaef-25d2-4e9d-91a7-102dddaa9612" providerId="ADAL" clId="{E6954E9F-1F44-4C5C-AF05-97911E02937C}" dt="2026-09-30T14:22:13.759" v="552" actId="478"/>
          <ac:spMkLst>
            <pc:docMk/>
            <pc:sldMk cId="3347536167" sldId="315"/>
            <ac:spMk id="21" creationId="{7F80F866-BEB2-F33A-E3F4-DBC42FD64B54}"/>
          </ac:spMkLst>
        </pc:spChg>
        <pc:spChg chg="mod">
          <ac:chgData name="Lara Lagonegro" userId="3b8cdaef-25d2-4e9d-91a7-102dddaa9612" providerId="ADAL" clId="{E6954E9F-1F44-4C5C-AF05-97911E02937C}" dt="2026-09-30T14:21:43.750" v="549" actId="20577"/>
          <ac:spMkLst>
            <pc:docMk/>
            <pc:sldMk cId="3347536167" sldId="315"/>
            <ac:spMk id="65" creationId="{9D0A3561-DE43-B9E1-0AD7-880124ECBA7E}"/>
          </ac:spMkLst>
        </pc:spChg>
        <pc:graphicFrameChg chg="add mod modGraphic">
          <ac:chgData name="Lara Lagonegro" userId="3b8cdaef-25d2-4e9d-91a7-102dddaa9612" providerId="ADAL" clId="{E6954E9F-1F44-4C5C-AF05-97911E02937C}" dt="2026-09-30T14:23:34.666" v="575" actId="14100"/>
          <ac:graphicFrameMkLst>
            <pc:docMk/>
            <pc:sldMk cId="3347536167" sldId="315"/>
            <ac:graphicFrameMk id="4" creationId="{4B4FF7EE-0EBB-343A-55F4-5B2860253EF5}"/>
          </ac:graphicFrameMkLst>
        </pc:graphicFrameChg>
        <pc:picChg chg="del">
          <ac:chgData name="Lara Lagonegro" userId="3b8cdaef-25d2-4e9d-91a7-102dddaa9612" providerId="ADAL" clId="{E6954E9F-1F44-4C5C-AF05-97911E02937C}" dt="2026-09-30T14:22:09.399" v="550" actId="478"/>
          <ac:picMkLst>
            <pc:docMk/>
            <pc:sldMk cId="3347536167" sldId="315"/>
            <ac:picMk id="11" creationId="{1A113C5F-1517-26B7-F571-98BDE80433E1}"/>
          </ac:picMkLst>
        </pc:picChg>
      </pc:sldChg>
      <pc:sldChg chg="add">
        <pc:chgData name="Lara Lagonegro" userId="3b8cdaef-25d2-4e9d-91a7-102dddaa9612" providerId="ADAL" clId="{E6954E9F-1F44-4C5C-AF05-97911E02937C}" dt="2026-09-30T14:24:27.732" v="590" actId="2890"/>
        <pc:sldMkLst>
          <pc:docMk/>
          <pc:sldMk cId="1863418183" sldId="316"/>
        </pc:sldMkLst>
      </pc:sldChg>
      <pc:sldChg chg="modSp add mod">
        <pc:chgData name="Lara Lagonegro" userId="3b8cdaef-25d2-4e9d-91a7-102dddaa9612" providerId="ADAL" clId="{E6954E9F-1F44-4C5C-AF05-97911E02937C}" dt="2026-09-30T14:53:50.326" v="1097" actId="1076"/>
        <pc:sldMkLst>
          <pc:docMk/>
          <pc:sldMk cId="2957003989" sldId="317"/>
        </pc:sldMkLst>
        <pc:spChg chg="mod">
          <ac:chgData name="Lara Lagonegro" userId="3b8cdaef-25d2-4e9d-91a7-102dddaa9612" providerId="ADAL" clId="{E6954E9F-1F44-4C5C-AF05-97911E02937C}" dt="2026-09-30T14:53:50.326" v="1097" actId="1076"/>
          <ac:spMkLst>
            <pc:docMk/>
            <pc:sldMk cId="2957003989" sldId="317"/>
            <ac:spMk id="60" creationId="{77BAC661-60C3-1A83-4113-EFCDD0840F2A}"/>
          </ac:spMkLst>
        </pc:spChg>
      </pc:sldChg>
      <pc:sldChg chg="modSp new del mod">
        <pc:chgData name="Lara Lagonegro" userId="3b8cdaef-25d2-4e9d-91a7-102dddaa9612" providerId="ADAL" clId="{E6954E9F-1F44-4C5C-AF05-97911E02937C}" dt="2026-09-30T14:35:28.724" v="806" actId="47"/>
        <pc:sldMkLst>
          <pc:docMk/>
          <pc:sldMk cId="3458364682" sldId="317"/>
        </pc:sldMkLst>
        <pc:spChg chg="mod">
          <ac:chgData name="Lara Lagonegro" userId="3b8cdaef-25d2-4e9d-91a7-102dddaa9612" providerId="ADAL" clId="{E6954E9F-1F44-4C5C-AF05-97911E02937C}" dt="2026-09-30T14:35:23.689" v="805"/>
          <ac:spMkLst>
            <pc:docMk/>
            <pc:sldMk cId="3458364682" sldId="317"/>
            <ac:spMk id="2" creationId="{CD9121BB-2301-F9D2-472C-1328D413C931}"/>
          </ac:spMkLst>
        </pc:spChg>
      </pc:sldChg>
      <pc:sldChg chg="addSp delSp modSp add mod">
        <pc:chgData name="Lara Lagonegro" userId="3b8cdaef-25d2-4e9d-91a7-102dddaa9612" providerId="ADAL" clId="{E6954E9F-1F44-4C5C-AF05-97911E02937C}" dt="2026-09-30T15:49:51.253" v="1305" actId="1076"/>
        <pc:sldMkLst>
          <pc:docMk/>
          <pc:sldMk cId="3573270265" sldId="318"/>
        </pc:sldMkLst>
        <pc:spChg chg="mod">
          <ac:chgData name="Lara Lagonegro" userId="3b8cdaef-25d2-4e9d-91a7-102dddaa9612" providerId="ADAL" clId="{E6954E9F-1F44-4C5C-AF05-97911E02937C}" dt="2026-09-30T15:34:27.242" v="1172"/>
          <ac:spMkLst>
            <pc:docMk/>
            <pc:sldMk cId="3573270265" sldId="318"/>
            <ac:spMk id="2" creationId="{8C9D2807-A215-3C27-2720-CC4290E4AF4A}"/>
          </ac:spMkLst>
        </pc:spChg>
        <pc:spChg chg="del">
          <ac:chgData name="Lara Lagonegro" userId="3b8cdaef-25d2-4e9d-91a7-102dddaa9612" providerId="ADAL" clId="{E6954E9F-1F44-4C5C-AF05-97911E02937C}" dt="2026-09-30T15:34:36.921" v="1173" actId="478"/>
          <ac:spMkLst>
            <pc:docMk/>
            <pc:sldMk cId="3573270265" sldId="318"/>
            <ac:spMk id="3" creationId="{F196EB12-5DDF-E052-21F5-7EF624AEDDA8}"/>
          </ac:spMkLst>
        </pc:spChg>
        <pc:spChg chg="del">
          <ac:chgData name="Lara Lagonegro" userId="3b8cdaef-25d2-4e9d-91a7-102dddaa9612" providerId="ADAL" clId="{E6954E9F-1F44-4C5C-AF05-97911E02937C}" dt="2026-09-30T15:34:36.921" v="1173" actId="478"/>
          <ac:spMkLst>
            <pc:docMk/>
            <pc:sldMk cId="3573270265" sldId="318"/>
            <ac:spMk id="4" creationId="{AAA581CB-08C0-71E8-D1B4-6CD2C60BA12F}"/>
          </ac:spMkLst>
        </pc:spChg>
        <pc:spChg chg="del">
          <ac:chgData name="Lara Lagonegro" userId="3b8cdaef-25d2-4e9d-91a7-102dddaa9612" providerId="ADAL" clId="{E6954E9F-1F44-4C5C-AF05-97911E02937C}" dt="2026-09-30T15:34:36.921" v="1173" actId="478"/>
          <ac:spMkLst>
            <pc:docMk/>
            <pc:sldMk cId="3573270265" sldId="318"/>
            <ac:spMk id="5" creationId="{48044692-C330-201E-4650-AF52FC8BC7E2}"/>
          </ac:spMkLst>
        </pc:spChg>
        <pc:spChg chg="del">
          <ac:chgData name="Lara Lagonegro" userId="3b8cdaef-25d2-4e9d-91a7-102dddaa9612" providerId="ADAL" clId="{E6954E9F-1F44-4C5C-AF05-97911E02937C}" dt="2026-09-30T15:34:36.921" v="1173" actId="478"/>
          <ac:spMkLst>
            <pc:docMk/>
            <pc:sldMk cId="3573270265" sldId="318"/>
            <ac:spMk id="8" creationId="{EB345C76-CB84-DB38-CDBD-101140F74809}"/>
          </ac:spMkLst>
        </pc:spChg>
        <pc:spChg chg="del">
          <ac:chgData name="Lara Lagonegro" userId="3b8cdaef-25d2-4e9d-91a7-102dddaa9612" providerId="ADAL" clId="{E6954E9F-1F44-4C5C-AF05-97911E02937C}" dt="2026-09-30T15:34:36.921" v="1173" actId="478"/>
          <ac:spMkLst>
            <pc:docMk/>
            <pc:sldMk cId="3573270265" sldId="318"/>
            <ac:spMk id="9" creationId="{7C6CBCCD-B3A4-4A2D-B780-581F9F7BED49}"/>
          </ac:spMkLst>
        </pc:spChg>
        <pc:spChg chg="del">
          <ac:chgData name="Lara Lagonegro" userId="3b8cdaef-25d2-4e9d-91a7-102dddaa9612" providerId="ADAL" clId="{E6954E9F-1F44-4C5C-AF05-97911E02937C}" dt="2026-09-30T15:34:36.921" v="1173" actId="478"/>
          <ac:spMkLst>
            <pc:docMk/>
            <pc:sldMk cId="3573270265" sldId="318"/>
            <ac:spMk id="12" creationId="{FB358B4F-02FB-FFC4-FD79-5061D48BCF6E}"/>
          </ac:spMkLst>
        </pc:spChg>
        <pc:spChg chg="del">
          <ac:chgData name="Lara Lagonegro" userId="3b8cdaef-25d2-4e9d-91a7-102dddaa9612" providerId="ADAL" clId="{E6954E9F-1F44-4C5C-AF05-97911E02937C}" dt="2026-09-30T15:34:36.921" v="1173" actId="478"/>
          <ac:spMkLst>
            <pc:docMk/>
            <pc:sldMk cId="3573270265" sldId="318"/>
            <ac:spMk id="13" creationId="{6C5A5BBF-EEC8-24FB-2AF2-9E388559C3EF}"/>
          </ac:spMkLst>
        </pc:spChg>
        <pc:spChg chg="del">
          <ac:chgData name="Lara Lagonegro" userId="3b8cdaef-25d2-4e9d-91a7-102dddaa9612" providerId="ADAL" clId="{E6954E9F-1F44-4C5C-AF05-97911E02937C}" dt="2026-09-30T15:34:36.921" v="1173" actId="478"/>
          <ac:spMkLst>
            <pc:docMk/>
            <pc:sldMk cId="3573270265" sldId="318"/>
            <ac:spMk id="15" creationId="{7EF289CE-BA60-C4DF-1D05-A647B2E25FBB}"/>
          </ac:spMkLst>
        </pc:spChg>
        <pc:spChg chg="del">
          <ac:chgData name="Lara Lagonegro" userId="3b8cdaef-25d2-4e9d-91a7-102dddaa9612" providerId="ADAL" clId="{E6954E9F-1F44-4C5C-AF05-97911E02937C}" dt="2026-09-30T15:34:36.921" v="1173" actId="478"/>
          <ac:spMkLst>
            <pc:docMk/>
            <pc:sldMk cId="3573270265" sldId="318"/>
            <ac:spMk id="16" creationId="{5FC1F120-50CC-FB50-850E-C574712F2363}"/>
          </ac:spMkLst>
        </pc:spChg>
        <pc:spChg chg="del">
          <ac:chgData name="Lara Lagonegro" userId="3b8cdaef-25d2-4e9d-91a7-102dddaa9612" providerId="ADAL" clId="{E6954E9F-1F44-4C5C-AF05-97911E02937C}" dt="2026-09-30T15:34:36.921" v="1173" actId="478"/>
          <ac:spMkLst>
            <pc:docMk/>
            <pc:sldMk cId="3573270265" sldId="318"/>
            <ac:spMk id="19" creationId="{1D405EE3-4B57-5197-FF37-0FA546AF08F8}"/>
          </ac:spMkLst>
        </pc:spChg>
        <pc:spChg chg="add del">
          <ac:chgData name="Lara Lagonegro" userId="3b8cdaef-25d2-4e9d-91a7-102dddaa9612" providerId="ADAL" clId="{E6954E9F-1F44-4C5C-AF05-97911E02937C}" dt="2026-09-30T14:54:01.502" v="1099" actId="22"/>
          <ac:spMkLst>
            <pc:docMk/>
            <pc:sldMk cId="3573270265" sldId="318"/>
            <ac:spMk id="20" creationId="{305A2AF9-E749-EDE5-4F34-582EDE2D33FB}"/>
          </ac:spMkLst>
        </pc:spChg>
        <pc:spChg chg="add mod">
          <ac:chgData name="Lara Lagonegro" userId="3b8cdaef-25d2-4e9d-91a7-102dddaa9612" providerId="ADAL" clId="{E6954E9F-1F44-4C5C-AF05-97911E02937C}" dt="2026-09-30T15:33:59.481" v="1170" actId="20577"/>
          <ac:spMkLst>
            <pc:docMk/>
            <pc:sldMk cId="3573270265" sldId="318"/>
            <ac:spMk id="22" creationId="{829E730C-465E-7208-3807-291B0D1601C8}"/>
          </ac:spMkLst>
        </pc:spChg>
        <pc:spChg chg="add mod">
          <ac:chgData name="Lara Lagonegro" userId="3b8cdaef-25d2-4e9d-91a7-102dddaa9612" providerId="ADAL" clId="{E6954E9F-1F44-4C5C-AF05-97911E02937C}" dt="2026-09-30T15:42:09.015" v="1210" actId="1076"/>
          <ac:spMkLst>
            <pc:docMk/>
            <pc:sldMk cId="3573270265" sldId="318"/>
            <ac:spMk id="30" creationId="{FDDA199A-BDE5-923F-2CE6-C54A51597CC1}"/>
          </ac:spMkLst>
        </pc:spChg>
        <pc:spChg chg="mod">
          <ac:chgData name="Lara Lagonegro" userId="3b8cdaef-25d2-4e9d-91a7-102dddaa9612" providerId="ADAL" clId="{E6954E9F-1F44-4C5C-AF05-97911E02937C}" dt="2026-09-30T15:49:51.253" v="1305" actId="1076"/>
          <ac:spMkLst>
            <pc:docMk/>
            <pc:sldMk cId="3573270265" sldId="318"/>
            <ac:spMk id="31" creationId="{BCA735DD-429A-E188-A304-D4C8F8FEE717}"/>
          </ac:spMkLst>
        </pc:spChg>
        <pc:spChg chg="mod">
          <ac:chgData name="Lara Lagonegro" userId="3b8cdaef-25d2-4e9d-91a7-102dddaa9612" providerId="ADAL" clId="{E6954E9F-1F44-4C5C-AF05-97911E02937C}" dt="2026-09-30T15:43:46.689" v="1245" actId="403"/>
          <ac:spMkLst>
            <pc:docMk/>
            <pc:sldMk cId="3573270265" sldId="318"/>
            <ac:spMk id="32" creationId="{42197684-AA2F-FDE6-16CA-87203F63C356}"/>
          </ac:spMkLst>
        </pc:spChg>
        <pc:spChg chg="add mod">
          <ac:chgData name="Lara Lagonegro" userId="3b8cdaef-25d2-4e9d-91a7-102dddaa9612" providerId="ADAL" clId="{E6954E9F-1F44-4C5C-AF05-97911E02937C}" dt="2026-09-30T15:44:42.310" v="1261" actId="14100"/>
          <ac:spMkLst>
            <pc:docMk/>
            <pc:sldMk cId="3573270265" sldId="318"/>
            <ac:spMk id="33" creationId="{63954365-1726-DE97-C36B-44E8EA9B78CB}"/>
          </ac:spMkLst>
        </pc:spChg>
        <pc:spChg chg="add mod">
          <ac:chgData name="Lara Lagonegro" userId="3b8cdaef-25d2-4e9d-91a7-102dddaa9612" providerId="ADAL" clId="{E6954E9F-1F44-4C5C-AF05-97911E02937C}" dt="2026-09-30T15:43:39.081" v="1242" actId="14100"/>
          <ac:spMkLst>
            <pc:docMk/>
            <pc:sldMk cId="3573270265" sldId="318"/>
            <ac:spMk id="34" creationId="{799DC34E-2E3F-1BD2-A750-24336003667D}"/>
          </ac:spMkLst>
        </pc:spChg>
        <pc:spChg chg="add mod">
          <ac:chgData name="Lara Lagonegro" userId="3b8cdaef-25d2-4e9d-91a7-102dddaa9612" providerId="ADAL" clId="{E6954E9F-1F44-4C5C-AF05-97911E02937C}" dt="2026-09-30T15:48:20.447" v="1300" actId="1076"/>
          <ac:spMkLst>
            <pc:docMk/>
            <pc:sldMk cId="3573270265" sldId="318"/>
            <ac:spMk id="35" creationId="{E4DDEA51-9C10-2975-AE84-31BFC5AE1A57}"/>
          </ac:spMkLst>
        </pc:spChg>
        <pc:spChg chg="add mod">
          <ac:chgData name="Lara Lagonegro" userId="3b8cdaef-25d2-4e9d-91a7-102dddaa9612" providerId="ADAL" clId="{E6954E9F-1F44-4C5C-AF05-97911E02937C}" dt="2026-09-30T15:47:28.342" v="1285" actId="14100"/>
          <ac:spMkLst>
            <pc:docMk/>
            <pc:sldMk cId="3573270265" sldId="318"/>
            <ac:spMk id="36" creationId="{5B6FF97E-5956-0A86-9D16-DFF9773974D4}"/>
          </ac:spMkLst>
        </pc:spChg>
        <pc:spChg chg="add mod">
          <ac:chgData name="Lara Lagonegro" userId="3b8cdaef-25d2-4e9d-91a7-102dddaa9612" providerId="ADAL" clId="{E6954E9F-1F44-4C5C-AF05-97911E02937C}" dt="2026-09-30T15:48:05.974" v="1294" actId="1076"/>
          <ac:spMkLst>
            <pc:docMk/>
            <pc:sldMk cId="3573270265" sldId="318"/>
            <ac:spMk id="37" creationId="{AEB18D82-7DCF-BCAA-32B0-9E0171753199}"/>
          </ac:spMkLst>
        </pc:spChg>
        <pc:spChg chg="add del mod">
          <ac:chgData name="Lara Lagonegro" userId="3b8cdaef-25d2-4e9d-91a7-102dddaa9612" providerId="ADAL" clId="{E6954E9F-1F44-4C5C-AF05-97911E02937C}" dt="2026-09-30T15:47:47.437" v="1286" actId="478"/>
          <ac:spMkLst>
            <pc:docMk/>
            <pc:sldMk cId="3573270265" sldId="318"/>
            <ac:spMk id="38" creationId="{C256DFF7-995A-53F5-1319-09BCB8D9CAB6}"/>
          </ac:spMkLst>
        </pc:spChg>
        <pc:spChg chg="add mod">
          <ac:chgData name="Lara Lagonegro" userId="3b8cdaef-25d2-4e9d-91a7-102dddaa9612" providerId="ADAL" clId="{E6954E9F-1F44-4C5C-AF05-97911E02937C}" dt="2026-09-30T15:48:08.078" v="1295" actId="1076"/>
          <ac:spMkLst>
            <pc:docMk/>
            <pc:sldMk cId="3573270265" sldId="318"/>
            <ac:spMk id="39" creationId="{C73751FD-2C24-52B3-B815-93862DE565A3}"/>
          </ac:spMkLst>
        </pc:spChg>
        <pc:spChg chg="add mod">
          <ac:chgData name="Lara Lagonegro" userId="3b8cdaef-25d2-4e9d-91a7-102dddaa9612" providerId="ADAL" clId="{E6954E9F-1F44-4C5C-AF05-97911E02937C}" dt="2026-09-30T15:41:39.837" v="1206" actId="207"/>
          <ac:spMkLst>
            <pc:docMk/>
            <pc:sldMk cId="3573270265" sldId="318"/>
            <ac:spMk id="40" creationId="{4E4C9EE4-8665-9D24-C234-4C80B2887225}"/>
          </ac:spMkLst>
        </pc:spChg>
        <pc:spChg chg="mod">
          <ac:chgData name="Lara Lagonegro" userId="3b8cdaef-25d2-4e9d-91a7-102dddaa9612" providerId="ADAL" clId="{E6954E9F-1F44-4C5C-AF05-97911E02937C}" dt="2026-09-30T15:41:39.837" v="1206" actId="207"/>
          <ac:spMkLst>
            <pc:docMk/>
            <pc:sldMk cId="3573270265" sldId="318"/>
            <ac:spMk id="41" creationId="{D6428F22-684F-7FCC-3D6F-6F1DAAF4421A}"/>
          </ac:spMkLst>
        </pc:spChg>
        <pc:spChg chg="add mod">
          <ac:chgData name="Lara Lagonegro" userId="3b8cdaef-25d2-4e9d-91a7-102dddaa9612" providerId="ADAL" clId="{E6954E9F-1F44-4C5C-AF05-97911E02937C}" dt="2026-09-30T15:41:39.837" v="1206" actId="207"/>
          <ac:spMkLst>
            <pc:docMk/>
            <pc:sldMk cId="3573270265" sldId="318"/>
            <ac:spMk id="42" creationId="{176EDFAF-69EC-591D-C69A-C795B6DB7E9F}"/>
          </ac:spMkLst>
        </pc:spChg>
        <pc:spChg chg="mod">
          <ac:chgData name="Lara Lagonegro" userId="3b8cdaef-25d2-4e9d-91a7-102dddaa9612" providerId="ADAL" clId="{E6954E9F-1F44-4C5C-AF05-97911E02937C}" dt="2026-09-30T14:53:33.704" v="1095"/>
          <ac:spMkLst>
            <pc:docMk/>
            <pc:sldMk cId="3573270265" sldId="318"/>
            <ac:spMk id="60" creationId="{1B8FAE45-556E-917F-2915-F41F11196522}"/>
          </ac:spMkLst>
        </pc:spChg>
        <pc:spChg chg="del mod">
          <ac:chgData name="Lara Lagonegro" userId="3b8cdaef-25d2-4e9d-91a7-102dddaa9612" providerId="ADAL" clId="{E6954E9F-1F44-4C5C-AF05-97911E02937C}" dt="2026-09-30T14:54:03.436" v="1100" actId="478"/>
          <ac:spMkLst>
            <pc:docMk/>
            <pc:sldMk cId="3573270265" sldId="318"/>
            <ac:spMk id="61" creationId="{1E2C62E6-6760-E9EE-962C-47F7DA9B8898}"/>
          </ac:spMkLst>
        </pc:spChg>
        <pc:cxnChg chg="mod">
          <ac:chgData name="Lara Lagonegro" userId="3b8cdaef-25d2-4e9d-91a7-102dddaa9612" providerId="ADAL" clId="{E6954E9F-1F44-4C5C-AF05-97911E02937C}" dt="2026-09-30T15:43:44.246" v="1244" actId="1076"/>
          <ac:cxnSpMkLst>
            <pc:docMk/>
            <pc:sldMk cId="3573270265" sldId="318"/>
            <ac:cxnSpMk id="23" creationId="{48E19EBC-84E5-8575-49AB-D11386F52C68}"/>
          </ac:cxnSpMkLst>
        </pc:cxnChg>
        <pc:cxnChg chg="mod">
          <ac:chgData name="Lara Lagonegro" userId="3b8cdaef-25d2-4e9d-91a7-102dddaa9612" providerId="ADAL" clId="{E6954E9F-1F44-4C5C-AF05-97911E02937C}" dt="2026-09-30T15:43:42.390" v="1243" actId="1076"/>
          <ac:cxnSpMkLst>
            <pc:docMk/>
            <pc:sldMk cId="3573270265" sldId="318"/>
            <ac:cxnSpMk id="24" creationId="{A91EF007-9BAE-DC30-0DD3-ECD651F6676D}"/>
          </ac:cxnSpMkLst>
        </pc:cxnChg>
        <pc:cxnChg chg="mod">
          <ac:chgData name="Lara Lagonegro" userId="3b8cdaef-25d2-4e9d-91a7-102dddaa9612" providerId="ADAL" clId="{E6954E9F-1F44-4C5C-AF05-97911E02937C}" dt="2026-09-30T15:48:25.254" v="1302" actId="14100"/>
          <ac:cxnSpMkLst>
            <pc:docMk/>
            <pc:sldMk cId="3573270265" sldId="318"/>
            <ac:cxnSpMk id="25" creationId="{E8F1CEC2-B18B-2FE9-64EA-3BC66DB51E6D}"/>
          </ac:cxnSpMkLst>
        </pc:cxnChg>
        <pc:cxnChg chg="mod">
          <ac:chgData name="Lara Lagonegro" userId="3b8cdaef-25d2-4e9d-91a7-102dddaa9612" providerId="ADAL" clId="{E6954E9F-1F44-4C5C-AF05-97911E02937C}" dt="2026-09-30T15:47:23.334" v="1283" actId="14100"/>
          <ac:cxnSpMkLst>
            <pc:docMk/>
            <pc:sldMk cId="3573270265" sldId="318"/>
            <ac:cxnSpMk id="26" creationId="{B30645DB-1DD2-1A5B-D41C-AB9DF4AA86FE}"/>
          </ac:cxnSpMkLst>
        </pc:cxnChg>
        <pc:cxnChg chg="mod">
          <ac:chgData name="Lara Lagonegro" userId="3b8cdaef-25d2-4e9d-91a7-102dddaa9612" providerId="ADAL" clId="{E6954E9F-1F44-4C5C-AF05-97911E02937C}" dt="2026-09-30T15:48:15.085" v="1299" actId="14100"/>
          <ac:cxnSpMkLst>
            <pc:docMk/>
            <pc:sldMk cId="3573270265" sldId="318"/>
            <ac:cxnSpMk id="27" creationId="{5FD5FAF5-0C5D-360A-CA38-F8D88C2C681A}"/>
          </ac:cxnSpMkLst>
        </pc:cxnChg>
        <pc:cxnChg chg="del">
          <ac:chgData name="Lara Lagonegro" userId="3b8cdaef-25d2-4e9d-91a7-102dddaa9612" providerId="ADAL" clId="{E6954E9F-1F44-4C5C-AF05-97911E02937C}" dt="2026-09-30T15:47:48.573" v="1287" actId="478"/>
          <ac:cxnSpMkLst>
            <pc:docMk/>
            <pc:sldMk cId="3573270265" sldId="318"/>
            <ac:cxnSpMk id="28" creationId="{DCEF2924-D5CE-71CA-30A0-210E89B32358}"/>
          </ac:cxnSpMkLst>
        </pc:cxnChg>
        <pc:cxnChg chg="mod">
          <ac:chgData name="Lara Lagonegro" userId="3b8cdaef-25d2-4e9d-91a7-102dddaa9612" providerId="ADAL" clId="{E6954E9F-1F44-4C5C-AF05-97911E02937C}" dt="2026-09-30T15:48:09.526" v="1296" actId="1076"/>
          <ac:cxnSpMkLst>
            <pc:docMk/>
            <pc:sldMk cId="3573270265" sldId="318"/>
            <ac:cxnSpMk id="29" creationId="{AEAA76AF-0F71-7983-DF33-DECCC51ADBF4}"/>
          </ac:cxnSpMkLst>
        </pc:cxnChg>
        <pc:cxnChg chg="add mod">
          <ac:chgData name="Lara Lagonegro" userId="3b8cdaef-25d2-4e9d-91a7-102dddaa9612" providerId="ADAL" clId="{E6954E9F-1F44-4C5C-AF05-97911E02937C}" dt="2026-09-30T15:44:04.431" v="1250" actId="1076"/>
          <ac:cxnSpMkLst>
            <pc:docMk/>
            <pc:sldMk cId="3573270265" sldId="318"/>
            <ac:cxnSpMk id="50" creationId="{D94E228B-D6CC-48CB-8BBB-C279736528D0}"/>
          </ac:cxnSpMkLst>
        </pc:cxnChg>
      </pc:sldChg>
      <pc:sldMasterChg chg="delSldLayout">
        <pc:chgData name="Lara Lagonegro" userId="3b8cdaef-25d2-4e9d-91a7-102dddaa9612" providerId="ADAL" clId="{E6954E9F-1F44-4C5C-AF05-97911E02937C}" dt="2026-09-30T14:41:45.390" v="948" actId="47"/>
        <pc:sldMasterMkLst>
          <pc:docMk/>
          <pc:sldMasterMk cId="0" sldId="2147483648"/>
        </pc:sldMasterMkLst>
        <pc:sldLayoutChg chg="del">
          <pc:chgData name="Lara Lagonegro" userId="3b8cdaef-25d2-4e9d-91a7-102dddaa9612" providerId="ADAL" clId="{E6954E9F-1F44-4C5C-AF05-97911E02937C}" dt="2026-09-30T14:41:45.390" v="948" actId="47"/>
          <pc:sldLayoutMkLst>
            <pc:docMk/>
            <pc:sldMasterMk cId="0" sldId="2147483648"/>
            <pc:sldLayoutMk cId="2111739364" sldId="2147483653"/>
          </pc:sldLayoutMkLst>
        </pc:sldLayoutChg>
      </pc:sldMaster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B6C32CE-A664-4FAB-85F0-0F1521520A41}" type="doc">
      <dgm:prSet loTypeId="urn:microsoft.com/office/officeart/2005/8/layout/p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C97EBBC7-7C4D-44C3-BA6F-36FBA5EF096A}">
      <dgm:prSet phldrT="[Testo]" phldr="0" custT="1"/>
      <dgm:spPr>
        <a:solidFill>
          <a:srgbClr val="F17B00"/>
        </a:solidFill>
      </dgm:spPr>
      <dgm:t>
        <a:bodyPr/>
        <a:lstStyle/>
        <a:p>
          <a:r>
            <a:rPr lang="it-IT" sz="2800" b="1" dirty="0"/>
            <a:t>Community Manager</a:t>
          </a:r>
          <a:endParaRPr lang="it-IT" sz="2300" b="0" dirty="0"/>
        </a:p>
        <a:p>
          <a:endParaRPr lang="it-IT" sz="2300" b="0" dirty="0"/>
        </a:p>
        <a:p>
          <a:r>
            <a:rPr lang="it-IT" sz="2300" b="0" dirty="0"/>
            <a:t>negli </a:t>
          </a:r>
          <a:r>
            <a:rPr lang="it-IT" sz="2300" b="1" dirty="0"/>
            <a:t>HUB delle Case di Comunità: </a:t>
          </a:r>
          <a:r>
            <a:rPr lang="it-IT" sz="2300" b="0" dirty="0"/>
            <a:t>informa e sensibilizza, ascolta e analizza la domanda, orienta e accompagna, raccorda servizi e territorio</a:t>
          </a:r>
          <a:endParaRPr lang="it-IT" sz="2300" dirty="0"/>
        </a:p>
      </dgm:t>
    </dgm:pt>
    <dgm:pt modelId="{7E3591FB-A265-4CF8-A511-7C5C237C8C43}" type="parTrans" cxnId="{47B1A568-C39A-48EB-8573-7A70808E23F2}">
      <dgm:prSet/>
      <dgm:spPr/>
      <dgm:t>
        <a:bodyPr/>
        <a:lstStyle/>
        <a:p>
          <a:endParaRPr lang="it-IT"/>
        </a:p>
      </dgm:t>
    </dgm:pt>
    <dgm:pt modelId="{444A2315-0C30-467F-A5E3-8C5B5D7EC4F6}" type="sibTrans" cxnId="{47B1A568-C39A-48EB-8573-7A70808E23F2}">
      <dgm:prSet/>
      <dgm:spPr/>
      <dgm:t>
        <a:bodyPr/>
        <a:lstStyle/>
        <a:p>
          <a:endParaRPr lang="it-IT"/>
        </a:p>
      </dgm:t>
    </dgm:pt>
    <dgm:pt modelId="{FEEAC448-D2BF-43C5-B7E4-345F65B18A78}">
      <dgm:prSet phldrT="[Testo]" phldr="0" custT="1"/>
      <dgm:spPr>
        <a:solidFill>
          <a:srgbClr val="F17B00"/>
        </a:solidFill>
      </dgm:spPr>
      <dgm:t>
        <a:bodyPr/>
        <a:lstStyle/>
        <a:p>
          <a:pPr algn="ctr"/>
          <a:r>
            <a:rPr lang="it-IT" sz="2800" b="1" dirty="0"/>
            <a:t>Progettazione Bottom-Up</a:t>
          </a:r>
          <a:endParaRPr lang="it-IT" sz="2300" b="0" spc="-1" dirty="0">
            <a:solidFill>
              <a:schemeClr val="bg1"/>
            </a:solidFill>
          </a:endParaRPr>
        </a:p>
        <a:p>
          <a:pPr algn="ctr"/>
          <a:endParaRPr lang="it-IT" sz="2300" b="0" spc="-1" dirty="0">
            <a:solidFill>
              <a:schemeClr val="bg1"/>
            </a:solidFill>
          </a:endParaRPr>
        </a:p>
        <a:p>
          <a:pPr algn="ctr"/>
          <a:r>
            <a:rPr lang="it-IT" sz="2300" b="0" spc="-1" dirty="0">
              <a:solidFill>
                <a:schemeClr val="bg1"/>
              </a:solidFill>
            </a:rPr>
            <a:t>bisogni, competenze e risorse delle famiglie e della comunità orientano le risposte, in una logica di </a:t>
          </a:r>
          <a:r>
            <a:rPr lang="it-IT" sz="2300" b="1" spc="-1" dirty="0">
              <a:solidFill>
                <a:schemeClr val="bg1"/>
              </a:solidFill>
            </a:rPr>
            <a:t>partecipazione, prossimità e integrazione</a:t>
          </a:r>
        </a:p>
        <a:p>
          <a:pPr algn="ctr"/>
          <a:endParaRPr lang="it-IT" sz="2400" b="1" dirty="0">
            <a:solidFill>
              <a:schemeClr val="bg1"/>
            </a:solidFill>
          </a:endParaRPr>
        </a:p>
      </dgm:t>
    </dgm:pt>
    <dgm:pt modelId="{B87F9EBB-0CC6-406A-9F31-C30A02846144}" type="parTrans" cxnId="{9A0B9BC9-EE9B-4894-9BF8-4AABE1028340}">
      <dgm:prSet/>
      <dgm:spPr/>
      <dgm:t>
        <a:bodyPr/>
        <a:lstStyle/>
        <a:p>
          <a:endParaRPr lang="it-IT"/>
        </a:p>
      </dgm:t>
    </dgm:pt>
    <dgm:pt modelId="{BE7E7D92-1144-4962-96AC-8784B8EE2440}" type="sibTrans" cxnId="{9A0B9BC9-EE9B-4894-9BF8-4AABE1028340}">
      <dgm:prSet/>
      <dgm:spPr/>
      <dgm:t>
        <a:bodyPr/>
        <a:lstStyle/>
        <a:p>
          <a:endParaRPr lang="it-IT"/>
        </a:p>
      </dgm:t>
    </dgm:pt>
    <dgm:pt modelId="{A21B9964-1524-4B73-91F0-E87C10B15C73}">
      <dgm:prSet phldrT="[Testo]" phldr="0" custT="1"/>
      <dgm:spPr>
        <a:solidFill>
          <a:srgbClr val="F17B00"/>
        </a:solidFill>
      </dgm:spPr>
      <dgm:t>
        <a:bodyPr/>
        <a:lstStyle/>
        <a:p>
          <a:r>
            <a:rPr lang="it-IT" sz="2800" b="1" dirty="0"/>
            <a:t>Prima si attiva la rete esistente</a:t>
          </a:r>
        </a:p>
        <a:p>
          <a:endParaRPr lang="it-IT" sz="1800" b="1" dirty="0"/>
        </a:p>
        <a:p>
          <a:r>
            <a:rPr lang="it-IT" sz="2300" b="0" dirty="0"/>
            <a:t>poi, a partire dai bisogni emergenti, </a:t>
          </a:r>
          <a:r>
            <a:rPr lang="it-IT" sz="2300" b="0" dirty="0">
              <a:solidFill>
                <a:schemeClr val="bg1"/>
              </a:solidFill>
            </a:rPr>
            <a:t>s</a:t>
          </a:r>
          <a:r>
            <a:rPr lang="it-IT" sz="2300" b="0" spc="-1" dirty="0">
              <a:solidFill>
                <a:schemeClr val="bg1"/>
              </a:solidFill>
            </a:rPr>
            <a:t>i costruiscono </a:t>
          </a:r>
          <a:r>
            <a:rPr lang="it-IT" sz="2300" b="1" spc="-1" dirty="0">
              <a:solidFill>
                <a:schemeClr val="bg1"/>
              </a:solidFill>
            </a:rPr>
            <a:t>nuove risposte </a:t>
          </a:r>
          <a:r>
            <a:rPr lang="it-IT" sz="2300" b="0" spc="-1" dirty="0">
              <a:solidFill>
                <a:schemeClr val="bg1"/>
              </a:solidFill>
            </a:rPr>
            <a:t>(approccio asset-</a:t>
          </a:r>
          <a:r>
            <a:rPr lang="it-IT" sz="2300" b="0" spc="-1" dirty="0" err="1">
              <a:solidFill>
                <a:schemeClr val="bg1"/>
              </a:solidFill>
            </a:rPr>
            <a:t>based</a:t>
          </a:r>
          <a:r>
            <a:rPr lang="it-IT" sz="2300" b="0" spc="-1" dirty="0">
              <a:solidFill>
                <a:schemeClr val="bg1"/>
              </a:solidFill>
            </a:rPr>
            <a:t>)</a:t>
          </a:r>
          <a:endParaRPr lang="it-IT" sz="2300" dirty="0">
            <a:solidFill>
              <a:schemeClr val="bg1"/>
            </a:solidFill>
          </a:endParaRPr>
        </a:p>
      </dgm:t>
    </dgm:pt>
    <dgm:pt modelId="{746D7FB1-FEC9-414F-AA5C-BCC41020628E}" type="sibTrans" cxnId="{25BE3426-A073-454F-82E2-1B9AB45E8792}">
      <dgm:prSet/>
      <dgm:spPr/>
      <dgm:t>
        <a:bodyPr/>
        <a:lstStyle/>
        <a:p>
          <a:endParaRPr lang="it-IT"/>
        </a:p>
      </dgm:t>
    </dgm:pt>
    <dgm:pt modelId="{511C6B06-E12F-40D5-80EE-03EA402B20C3}" type="parTrans" cxnId="{25BE3426-A073-454F-82E2-1B9AB45E8792}">
      <dgm:prSet/>
      <dgm:spPr/>
      <dgm:t>
        <a:bodyPr/>
        <a:lstStyle/>
        <a:p>
          <a:endParaRPr lang="it-IT"/>
        </a:p>
      </dgm:t>
    </dgm:pt>
    <dgm:pt modelId="{9ED7B02C-DEB9-4CEB-A074-A2B3B963FE35}" type="pres">
      <dgm:prSet presAssocID="{1B6C32CE-A664-4FAB-85F0-0F1521520A41}" presName="Name0" presStyleCnt="0">
        <dgm:presLayoutVars>
          <dgm:dir/>
          <dgm:resizeHandles val="exact"/>
        </dgm:presLayoutVars>
      </dgm:prSet>
      <dgm:spPr/>
    </dgm:pt>
    <dgm:pt modelId="{29E1B79B-44A7-4DF1-B3C9-E61ED7440EEF}" type="pres">
      <dgm:prSet presAssocID="{1B6C32CE-A664-4FAB-85F0-0F1521520A41}" presName="bkgdShp" presStyleLbl="alignAccFollowNode1" presStyleIdx="0" presStyleCnt="1" custLinFactNeighborX="84661" custLinFactNeighborY="5842"/>
      <dgm:spPr>
        <a:noFill/>
      </dgm:spPr>
    </dgm:pt>
    <dgm:pt modelId="{DA0E5883-9A25-402B-976C-F5926A77413B}" type="pres">
      <dgm:prSet presAssocID="{1B6C32CE-A664-4FAB-85F0-0F1521520A41}" presName="linComp" presStyleCnt="0"/>
      <dgm:spPr/>
    </dgm:pt>
    <dgm:pt modelId="{3AE70405-F034-4C26-8D43-B220DE41C3D0}" type="pres">
      <dgm:prSet presAssocID="{C97EBBC7-7C4D-44C3-BA6F-36FBA5EF096A}" presName="compNode" presStyleCnt="0"/>
      <dgm:spPr/>
    </dgm:pt>
    <dgm:pt modelId="{5EDF6E76-CE56-4AE5-AD1F-C0B73A3BEDB6}" type="pres">
      <dgm:prSet presAssocID="{C97EBBC7-7C4D-44C3-BA6F-36FBA5EF096A}" presName="node" presStyleLbl="node1" presStyleIdx="0" presStyleCnt="3" custLinFactNeighborY="-7087">
        <dgm:presLayoutVars>
          <dgm:bulletEnabled val="1"/>
        </dgm:presLayoutVars>
      </dgm:prSet>
      <dgm:spPr/>
    </dgm:pt>
    <dgm:pt modelId="{E29CFF21-FA93-4824-956E-9C5EAE91B5A6}" type="pres">
      <dgm:prSet presAssocID="{C97EBBC7-7C4D-44C3-BA6F-36FBA5EF096A}" presName="invisiNode" presStyleLbl="node1" presStyleIdx="0" presStyleCnt="3"/>
      <dgm:spPr/>
    </dgm:pt>
    <dgm:pt modelId="{DF559F84-9246-472C-9EFC-17C1A982CD90}" type="pres">
      <dgm:prSet presAssocID="{C97EBBC7-7C4D-44C3-BA6F-36FBA5EF096A}" presName="imagNode" presStyleLbl="fgImgPlace1" presStyleIdx="0" presStyleCnt="3"/>
      <dgm:spPr>
        <a:blipFill>
          <a:blip xmlns:r="http://schemas.openxmlformats.org/officeDocument/2006/relationships" r:embed="rId1"/>
          <a:srcRect/>
          <a:stretch>
            <a:fillRect t="-6000" b="-6000"/>
          </a:stretch>
        </a:blipFill>
      </dgm:spPr>
    </dgm:pt>
    <dgm:pt modelId="{C5B6F9A7-3DF2-4064-ACE0-D95C84987348}" type="pres">
      <dgm:prSet presAssocID="{444A2315-0C30-467F-A5E3-8C5B5D7EC4F6}" presName="sibTrans" presStyleLbl="sibTrans2D1" presStyleIdx="0" presStyleCnt="0"/>
      <dgm:spPr/>
    </dgm:pt>
    <dgm:pt modelId="{79C524AD-5F1F-4E16-B16B-E9400ACE1CC6}" type="pres">
      <dgm:prSet presAssocID="{FEEAC448-D2BF-43C5-B7E4-345F65B18A78}" presName="compNode" presStyleCnt="0"/>
      <dgm:spPr/>
    </dgm:pt>
    <dgm:pt modelId="{F5A48C28-8F85-47E8-A0D8-5F09BD9A8C30}" type="pres">
      <dgm:prSet presAssocID="{FEEAC448-D2BF-43C5-B7E4-345F65B18A78}" presName="node" presStyleLbl="node1" presStyleIdx="1" presStyleCnt="3" custLinFactNeighborY="-5463">
        <dgm:presLayoutVars>
          <dgm:bulletEnabled val="1"/>
        </dgm:presLayoutVars>
      </dgm:prSet>
      <dgm:spPr/>
    </dgm:pt>
    <dgm:pt modelId="{DC1E393F-BB77-422E-9EC4-A3BB651B119C}" type="pres">
      <dgm:prSet presAssocID="{FEEAC448-D2BF-43C5-B7E4-345F65B18A78}" presName="invisiNode" presStyleLbl="node1" presStyleIdx="1" presStyleCnt="3"/>
      <dgm:spPr/>
    </dgm:pt>
    <dgm:pt modelId="{042213A2-7D9D-445F-8D61-40C9DFECDD52}" type="pres">
      <dgm:prSet presAssocID="{FEEAC448-D2BF-43C5-B7E4-345F65B18A78}" presName="imagNode" presStyleLbl="fgImgPlace1" presStyleIdx="1" presStyleCnt="3"/>
      <dgm:spPr>
        <a:blipFill>
          <a:blip xmlns:r="http://schemas.openxmlformats.org/officeDocument/2006/relationships" r:embed="rId2"/>
          <a:srcRect/>
          <a:stretch>
            <a:fillRect t="-2000" b="-2000"/>
          </a:stretch>
        </a:blipFill>
      </dgm:spPr>
    </dgm:pt>
    <dgm:pt modelId="{A3182F03-4703-4C16-9126-F41C790630CA}" type="pres">
      <dgm:prSet presAssocID="{BE7E7D92-1144-4962-96AC-8784B8EE2440}" presName="sibTrans" presStyleLbl="sibTrans2D1" presStyleIdx="0" presStyleCnt="0"/>
      <dgm:spPr/>
    </dgm:pt>
    <dgm:pt modelId="{8872AEB5-2E44-4C81-8738-1B72F2E72B30}" type="pres">
      <dgm:prSet presAssocID="{A21B9964-1524-4B73-91F0-E87C10B15C73}" presName="compNode" presStyleCnt="0"/>
      <dgm:spPr/>
    </dgm:pt>
    <dgm:pt modelId="{E7E8A443-9101-4FF0-82E3-DF682864702C}" type="pres">
      <dgm:prSet presAssocID="{A21B9964-1524-4B73-91F0-E87C10B15C73}" presName="node" presStyleLbl="node1" presStyleIdx="2" presStyleCnt="3" custLinFactNeighborY="-6363">
        <dgm:presLayoutVars>
          <dgm:bulletEnabled val="1"/>
        </dgm:presLayoutVars>
      </dgm:prSet>
      <dgm:spPr/>
    </dgm:pt>
    <dgm:pt modelId="{BD77CA98-095A-4F55-8BE8-0C40C78F5898}" type="pres">
      <dgm:prSet presAssocID="{A21B9964-1524-4B73-91F0-E87C10B15C73}" presName="invisiNode" presStyleLbl="node1" presStyleIdx="2" presStyleCnt="3"/>
      <dgm:spPr/>
    </dgm:pt>
    <dgm:pt modelId="{228E8A8F-AB81-41E2-8961-7731CA25E115}" type="pres">
      <dgm:prSet presAssocID="{A21B9964-1524-4B73-91F0-E87C10B15C73}" presName="imagNode" presStyleLbl="fgImgPlace1" presStyleIdx="2" presStyleCnt="3"/>
      <dgm:spPr>
        <a:blipFill>
          <a:blip xmlns:r="http://schemas.openxmlformats.org/officeDocument/2006/relationships" r:embed="rId3"/>
          <a:srcRect/>
          <a:stretch>
            <a:fillRect l="-16000" r="-16000"/>
          </a:stretch>
        </a:blipFill>
      </dgm:spPr>
    </dgm:pt>
  </dgm:ptLst>
  <dgm:cxnLst>
    <dgm:cxn modelId="{0923E003-6A8A-4966-B902-B17D0ACF25FA}" type="presOf" srcId="{444A2315-0C30-467F-A5E3-8C5B5D7EC4F6}" destId="{C5B6F9A7-3DF2-4064-ACE0-D95C84987348}" srcOrd="0" destOrd="0" presId="urn:microsoft.com/office/officeart/2005/8/layout/pList2"/>
    <dgm:cxn modelId="{25BE3426-A073-454F-82E2-1B9AB45E8792}" srcId="{1B6C32CE-A664-4FAB-85F0-0F1521520A41}" destId="{A21B9964-1524-4B73-91F0-E87C10B15C73}" srcOrd="2" destOrd="0" parTransId="{511C6B06-E12F-40D5-80EE-03EA402B20C3}" sibTransId="{746D7FB1-FEC9-414F-AA5C-BCC41020628E}"/>
    <dgm:cxn modelId="{84EBE038-A2D9-47E1-A49E-A8086CCF367B}" type="presOf" srcId="{C97EBBC7-7C4D-44C3-BA6F-36FBA5EF096A}" destId="{5EDF6E76-CE56-4AE5-AD1F-C0B73A3BEDB6}" srcOrd="0" destOrd="0" presId="urn:microsoft.com/office/officeart/2005/8/layout/pList2"/>
    <dgm:cxn modelId="{6F0BA75D-4A27-4764-B23F-4DA1902C396A}" type="presOf" srcId="{BE7E7D92-1144-4962-96AC-8784B8EE2440}" destId="{A3182F03-4703-4C16-9126-F41C790630CA}" srcOrd="0" destOrd="0" presId="urn:microsoft.com/office/officeart/2005/8/layout/pList2"/>
    <dgm:cxn modelId="{47B1A568-C39A-48EB-8573-7A70808E23F2}" srcId="{1B6C32CE-A664-4FAB-85F0-0F1521520A41}" destId="{C97EBBC7-7C4D-44C3-BA6F-36FBA5EF096A}" srcOrd="0" destOrd="0" parTransId="{7E3591FB-A265-4CF8-A511-7C5C237C8C43}" sibTransId="{444A2315-0C30-467F-A5E3-8C5B5D7EC4F6}"/>
    <dgm:cxn modelId="{BD1739B9-3E44-47E9-90F0-B83EC54EDD7E}" type="presOf" srcId="{A21B9964-1524-4B73-91F0-E87C10B15C73}" destId="{E7E8A443-9101-4FF0-82E3-DF682864702C}" srcOrd="0" destOrd="0" presId="urn:microsoft.com/office/officeart/2005/8/layout/pList2"/>
    <dgm:cxn modelId="{9A0B9BC9-EE9B-4894-9BF8-4AABE1028340}" srcId="{1B6C32CE-A664-4FAB-85F0-0F1521520A41}" destId="{FEEAC448-D2BF-43C5-B7E4-345F65B18A78}" srcOrd="1" destOrd="0" parTransId="{B87F9EBB-0CC6-406A-9F31-C30A02846144}" sibTransId="{BE7E7D92-1144-4962-96AC-8784B8EE2440}"/>
    <dgm:cxn modelId="{0F400AF6-F9E9-433C-83C2-13DECE3603A3}" type="presOf" srcId="{1B6C32CE-A664-4FAB-85F0-0F1521520A41}" destId="{9ED7B02C-DEB9-4CEB-A074-A2B3B963FE35}" srcOrd="0" destOrd="0" presId="urn:microsoft.com/office/officeart/2005/8/layout/pList2"/>
    <dgm:cxn modelId="{3012ECFD-EF6E-41B7-BB96-8095A31BDDBA}" type="presOf" srcId="{FEEAC448-D2BF-43C5-B7E4-345F65B18A78}" destId="{F5A48C28-8F85-47E8-A0D8-5F09BD9A8C30}" srcOrd="0" destOrd="0" presId="urn:microsoft.com/office/officeart/2005/8/layout/pList2"/>
    <dgm:cxn modelId="{805D8D73-FE72-4902-B1F3-48340C8BE35F}" type="presParOf" srcId="{9ED7B02C-DEB9-4CEB-A074-A2B3B963FE35}" destId="{29E1B79B-44A7-4DF1-B3C9-E61ED7440EEF}" srcOrd="0" destOrd="0" presId="urn:microsoft.com/office/officeart/2005/8/layout/pList2"/>
    <dgm:cxn modelId="{0248BF5A-35E6-4996-B9DD-DC125CA10B4D}" type="presParOf" srcId="{9ED7B02C-DEB9-4CEB-A074-A2B3B963FE35}" destId="{DA0E5883-9A25-402B-976C-F5926A77413B}" srcOrd="1" destOrd="0" presId="urn:microsoft.com/office/officeart/2005/8/layout/pList2"/>
    <dgm:cxn modelId="{31C999AA-979D-4C72-84B7-2A63633C0CA9}" type="presParOf" srcId="{DA0E5883-9A25-402B-976C-F5926A77413B}" destId="{3AE70405-F034-4C26-8D43-B220DE41C3D0}" srcOrd="0" destOrd="0" presId="urn:microsoft.com/office/officeart/2005/8/layout/pList2"/>
    <dgm:cxn modelId="{FD5A54B7-B8A8-43D4-B0AB-B3F0A61BE419}" type="presParOf" srcId="{3AE70405-F034-4C26-8D43-B220DE41C3D0}" destId="{5EDF6E76-CE56-4AE5-AD1F-C0B73A3BEDB6}" srcOrd="0" destOrd="0" presId="urn:microsoft.com/office/officeart/2005/8/layout/pList2"/>
    <dgm:cxn modelId="{F943C8F8-F22F-433D-A255-6BA5487E5E30}" type="presParOf" srcId="{3AE70405-F034-4C26-8D43-B220DE41C3D0}" destId="{E29CFF21-FA93-4824-956E-9C5EAE91B5A6}" srcOrd="1" destOrd="0" presId="urn:microsoft.com/office/officeart/2005/8/layout/pList2"/>
    <dgm:cxn modelId="{8CCBE5E5-8630-48C2-8DA6-58552AF7A387}" type="presParOf" srcId="{3AE70405-F034-4C26-8D43-B220DE41C3D0}" destId="{DF559F84-9246-472C-9EFC-17C1A982CD90}" srcOrd="2" destOrd="0" presId="urn:microsoft.com/office/officeart/2005/8/layout/pList2"/>
    <dgm:cxn modelId="{3DD53BDF-7979-4A7E-B6A6-CCC89EA47B64}" type="presParOf" srcId="{DA0E5883-9A25-402B-976C-F5926A77413B}" destId="{C5B6F9A7-3DF2-4064-ACE0-D95C84987348}" srcOrd="1" destOrd="0" presId="urn:microsoft.com/office/officeart/2005/8/layout/pList2"/>
    <dgm:cxn modelId="{5A43BE2B-86C3-47D9-AFCD-5BAB64AF09FA}" type="presParOf" srcId="{DA0E5883-9A25-402B-976C-F5926A77413B}" destId="{79C524AD-5F1F-4E16-B16B-E9400ACE1CC6}" srcOrd="2" destOrd="0" presId="urn:microsoft.com/office/officeart/2005/8/layout/pList2"/>
    <dgm:cxn modelId="{84607160-1E70-4CE2-B5FE-33CFC693E6C5}" type="presParOf" srcId="{79C524AD-5F1F-4E16-B16B-E9400ACE1CC6}" destId="{F5A48C28-8F85-47E8-A0D8-5F09BD9A8C30}" srcOrd="0" destOrd="0" presId="urn:microsoft.com/office/officeart/2005/8/layout/pList2"/>
    <dgm:cxn modelId="{EF3EAA5E-5440-48A2-86E2-F1DC5DB60110}" type="presParOf" srcId="{79C524AD-5F1F-4E16-B16B-E9400ACE1CC6}" destId="{DC1E393F-BB77-422E-9EC4-A3BB651B119C}" srcOrd="1" destOrd="0" presId="urn:microsoft.com/office/officeart/2005/8/layout/pList2"/>
    <dgm:cxn modelId="{6904529C-5B19-4548-9F05-CE2B81E8C9AE}" type="presParOf" srcId="{79C524AD-5F1F-4E16-B16B-E9400ACE1CC6}" destId="{042213A2-7D9D-445F-8D61-40C9DFECDD52}" srcOrd="2" destOrd="0" presId="urn:microsoft.com/office/officeart/2005/8/layout/pList2"/>
    <dgm:cxn modelId="{0DD6B84D-9E2A-4468-A73F-99F795F1759F}" type="presParOf" srcId="{DA0E5883-9A25-402B-976C-F5926A77413B}" destId="{A3182F03-4703-4C16-9126-F41C790630CA}" srcOrd="3" destOrd="0" presId="urn:microsoft.com/office/officeart/2005/8/layout/pList2"/>
    <dgm:cxn modelId="{5D3A71B1-DB99-4904-B34A-12081B88E60A}" type="presParOf" srcId="{DA0E5883-9A25-402B-976C-F5926A77413B}" destId="{8872AEB5-2E44-4C81-8738-1B72F2E72B30}" srcOrd="4" destOrd="0" presId="urn:microsoft.com/office/officeart/2005/8/layout/pList2"/>
    <dgm:cxn modelId="{9C34D516-B09E-4EC7-883B-94A37C01763F}" type="presParOf" srcId="{8872AEB5-2E44-4C81-8738-1B72F2E72B30}" destId="{E7E8A443-9101-4FF0-82E3-DF682864702C}" srcOrd="0" destOrd="0" presId="urn:microsoft.com/office/officeart/2005/8/layout/pList2"/>
    <dgm:cxn modelId="{4E519020-B0CE-4463-BA11-68CEEC51F894}" type="presParOf" srcId="{8872AEB5-2E44-4C81-8738-1B72F2E72B30}" destId="{BD77CA98-095A-4F55-8BE8-0C40C78F5898}" srcOrd="1" destOrd="0" presId="urn:microsoft.com/office/officeart/2005/8/layout/pList2"/>
    <dgm:cxn modelId="{73356952-003E-46A6-BB12-4A245C570B1E}" type="presParOf" srcId="{8872AEB5-2E44-4C81-8738-1B72F2E72B30}" destId="{228E8A8F-AB81-41E2-8961-7731CA25E115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D0097D6-9953-4DD5-A621-646BB699221E}" type="doc">
      <dgm:prSet loTypeId="urn:microsoft.com/office/officeart/2005/8/layout/chevron1" loCatId="process" qsTypeId="urn:microsoft.com/office/officeart/2005/8/quickstyle/simple1#1" qsCatId="simple" csTypeId="urn:microsoft.com/office/officeart/2005/8/colors/accent2_5" csCatId="accent2" phldr="1"/>
      <dgm:spPr/>
    </dgm:pt>
    <dgm:pt modelId="{AC0CC1B4-2D90-4F87-803B-89FD6711FC41}">
      <dgm:prSet custT="1"/>
      <dgm:spPr/>
      <dgm:t>
        <a:bodyPr/>
        <a:lstStyle/>
        <a:p>
          <a:r>
            <a:rPr lang="en-US" sz="24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MODELLO ORGANIZZATIVO</a:t>
          </a:r>
        </a:p>
      </dgm:t>
    </dgm:pt>
    <dgm:pt modelId="{76548CD4-8A21-42E8-8711-DF67F2B0F781}" type="parTrans" cxnId="{BA5C74C3-9826-4DA8-8D49-A381465A09DA}">
      <dgm:prSet/>
      <dgm:spPr/>
      <dgm:t>
        <a:bodyPr/>
        <a:lstStyle/>
        <a:p>
          <a:endParaRPr lang="it-IT"/>
        </a:p>
      </dgm:t>
    </dgm:pt>
    <dgm:pt modelId="{87D4A657-B931-4995-9A5A-C6F380370AB0}" type="sibTrans" cxnId="{BA5C74C3-9826-4DA8-8D49-A381465A09DA}">
      <dgm:prSet/>
      <dgm:spPr/>
      <dgm:t>
        <a:bodyPr/>
        <a:lstStyle/>
        <a:p>
          <a:endParaRPr lang="it-IT"/>
        </a:p>
      </dgm:t>
    </dgm:pt>
    <dgm:pt modelId="{0A1676C6-2015-4091-A224-C1B82FD12022}">
      <dgm:prSet custT="1"/>
      <dgm:spPr/>
      <dgm:t>
        <a:bodyPr/>
        <a:lstStyle/>
        <a:p>
          <a:r>
            <a:rPr lang="en-US" sz="24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OBIETTIVI DI INTEGRAZIONE</a:t>
          </a:r>
        </a:p>
      </dgm:t>
    </dgm:pt>
    <dgm:pt modelId="{2393C728-4E7C-429A-8D5F-24BDFC4F7C31}" type="parTrans" cxnId="{BAA7249A-5A52-42E3-AF20-D4AB8C996EFB}">
      <dgm:prSet/>
      <dgm:spPr/>
      <dgm:t>
        <a:bodyPr/>
        <a:lstStyle/>
        <a:p>
          <a:endParaRPr lang="it-IT"/>
        </a:p>
      </dgm:t>
    </dgm:pt>
    <dgm:pt modelId="{DB55C402-26E5-40FE-876E-71CF054ED4FB}" type="sibTrans" cxnId="{BAA7249A-5A52-42E3-AF20-D4AB8C996EFB}">
      <dgm:prSet/>
      <dgm:spPr/>
      <dgm:t>
        <a:bodyPr/>
        <a:lstStyle/>
        <a:p>
          <a:endParaRPr lang="it-IT"/>
        </a:p>
      </dgm:t>
    </dgm:pt>
    <dgm:pt modelId="{F601BC53-6F96-4B11-AB2A-94C80906B99F}">
      <dgm:prSet custT="1"/>
      <dgm:spPr/>
      <dgm:t>
        <a:bodyPr/>
        <a:lstStyle/>
        <a:p>
          <a:r>
            <a:rPr lang="en-US" sz="24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FINALITA’</a:t>
          </a:r>
        </a:p>
      </dgm:t>
    </dgm:pt>
    <dgm:pt modelId="{ACB6C1D9-1E7E-47A7-AEBD-BFDB51A8FE29}" type="parTrans" cxnId="{BEB2FEEE-A6ED-42E0-8245-86BACA357CB6}">
      <dgm:prSet/>
      <dgm:spPr/>
      <dgm:t>
        <a:bodyPr/>
        <a:lstStyle/>
        <a:p>
          <a:endParaRPr lang="it-IT"/>
        </a:p>
      </dgm:t>
    </dgm:pt>
    <dgm:pt modelId="{86A69BC3-DEDF-4B2A-B287-ACC4E2AD9A21}" type="sibTrans" cxnId="{BEB2FEEE-A6ED-42E0-8245-86BACA357CB6}">
      <dgm:prSet/>
      <dgm:spPr/>
      <dgm:t>
        <a:bodyPr/>
        <a:lstStyle/>
        <a:p>
          <a:endParaRPr lang="it-IT"/>
        </a:p>
      </dgm:t>
    </dgm:pt>
    <dgm:pt modelId="{F94B297D-5C96-43E7-93A6-1CD9EB9C9D3D}" type="pres">
      <dgm:prSet presAssocID="{9D0097D6-9953-4DD5-A621-646BB699221E}" presName="Name0" presStyleCnt="0">
        <dgm:presLayoutVars>
          <dgm:dir/>
          <dgm:animLvl val="lvl"/>
          <dgm:resizeHandles val="exact"/>
        </dgm:presLayoutVars>
      </dgm:prSet>
      <dgm:spPr/>
    </dgm:pt>
    <dgm:pt modelId="{C689A78E-3B3D-45CF-9729-74D2CD903C84}" type="pres">
      <dgm:prSet presAssocID="{AC0CC1B4-2D90-4F87-803B-89FD6711FC41}" presName="parTxOnly" presStyleLbl="node1" presStyleIdx="0" presStyleCnt="3" custLinFactX="-26542" custLinFactNeighborX="-100000" custLinFactNeighborY="-3657">
        <dgm:presLayoutVars>
          <dgm:chMax val="0"/>
          <dgm:chPref val="0"/>
          <dgm:bulletEnabled val="1"/>
        </dgm:presLayoutVars>
      </dgm:prSet>
      <dgm:spPr/>
    </dgm:pt>
    <dgm:pt modelId="{B36C3C3F-D29D-4EF7-A392-ACA32D76A01B}" type="pres">
      <dgm:prSet presAssocID="{87D4A657-B931-4995-9A5A-C6F380370AB0}" presName="parTxOnlySpace" presStyleCnt="0"/>
      <dgm:spPr/>
    </dgm:pt>
    <dgm:pt modelId="{4002AFA6-38D4-4CEC-8CFB-63456FD9A067}" type="pres">
      <dgm:prSet presAssocID="{0A1676C6-2015-4091-A224-C1B82FD12022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9516FAEC-2C38-4C80-85D2-E6DC7ABE891A}" type="pres">
      <dgm:prSet presAssocID="{DB55C402-26E5-40FE-876E-71CF054ED4FB}" presName="parTxOnlySpace" presStyleCnt="0"/>
      <dgm:spPr/>
    </dgm:pt>
    <dgm:pt modelId="{1ADF93CC-5A54-4C1C-B22D-A86FCD57E4BE}" type="pres">
      <dgm:prSet presAssocID="{F601BC53-6F96-4B11-AB2A-94C80906B99F}" presName="parTxOnly" presStyleLbl="node1" presStyleIdx="2" presStyleCnt="3" custLinFactNeighborX="78765" custLinFactNeighborY="-4000">
        <dgm:presLayoutVars>
          <dgm:chMax val="0"/>
          <dgm:chPref val="0"/>
          <dgm:bulletEnabled val="1"/>
        </dgm:presLayoutVars>
      </dgm:prSet>
      <dgm:spPr/>
    </dgm:pt>
  </dgm:ptLst>
  <dgm:cxnLst>
    <dgm:cxn modelId="{9248B73A-9FBC-4A11-B89E-7EB166EABF78}" type="presOf" srcId="{AC0CC1B4-2D90-4F87-803B-89FD6711FC41}" destId="{C689A78E-3B3D-45CF-9729-74D2CD903C84}" srcOrd="0" destOrd="0" presId="urn:microsoft.com/office/officeart/2005/8/layout/chevron1"/>
    <dgm:cxn modelId="{33F4D26E-70C4-478A-919E-851F91519E37}" type="presOf" srcId="{F601BC53-6F96-4B11-AB2A-94C80906B99F}" destId="{1ADF93CC-5A54-4C1C-B22D-A86FCD57E4BE}" srcOrd="0" destOrd="0" presId="urn:microsoft.com/office/officeart/2005/8/layout/chevron1"/>
    <dgm:cxn modelId="{AB62CA8C-B096-4270-A720-E8659DE4D802}" type="presOf" srcId="{9D0097D6-9953-4DD5-A621-646BB699221E}" destId="{F94B297D-5C96-43E7-93A6-1CD9EB9C9D3D}" srcOrd="0" destOrd="0" presId="urn:microsoft.com/office/officeart/2005/8/layout/chevron1"/>
    <dgm:cxn modelId="{BAA7249A-5A52-42E3-AF20-D4AB8C996EFB}" srcId="{9D0097D6-9953-4DD5-A621-646BB699221E}" destId="{0A1676C6-2015-4091-A224-C1B82FD12022}" srcOrd="1" destOrd="0" parTransId="{2393C728-4E7C-429A-8D5F-24BDFC4F7C31}" sibTransId="{DB55C402-26E5-40FE-876E-71CF054ED4FB}"/>
    <dgm:cxn modelId="{441D5AB9-482D-4695-9F01-17023BACBE60}" type="presOf" srcId="{0A1676C6-2015-4091-A224-C1B82FD12022}" destId="{4002AFA6-38D4-4CEC-8CFB-63456FD9A067}" srcOrd="0" destOrd="0" presId="urn:microsoft.com/office/officeart/2005/8/layout/chevron1"/>
    <dgm:cxn modelId="{BA5C74C3-9826-4DA8-8D49-A381465A09DA}" srcId="{9D0097D6-9953-4DD5-A621-646BB699221E}" destId="{AC0CC1B4-2D90-4F87-803B-89FD6711FC41}" srcOrd="0" destOrd="0" parTransId="{76548CD4-8A21-42E8-8711-DF67F2B0F781}" sibTransId="{87D4A657-B931-4995-9A5A-C6F380370AB0}"/>
    <dgm:cxn modelId="{BEB2FEEE-A6ED-42E0-8245-86BACA357CB6}" srcId="{9D0097D6-9953-4DD5-A621-646BB699221E}" destId="{F601BC53-6F96-4B11-AB2A-94C80906B99F}" srcOrd="2" destOrd="0" parTransId="{ACB6C1D9-1E7E-47A7-AEBD-BFDB51A8FE29}" sibTransId="{86A69BC3-DEDF-4B2A-B287-ACC4E2AD9A21}"/>
    <dgm:cxn modelId="{11C23137-D44A-42BC-9772-91D870B38C03}" type="presParOf" srcId="{F94B297D-5C96-43E7-93A6-1CD9EB9C9D3D}" destId="{C689A78E-3B3D-45CF-9729-74D2CD903C84}" srcOrd="0" destOrd="0" presId="urn:microsoft.com/office/officeart/2005/8/layout/chevron1"/>
    <dgm:cxn modelId="{679AA7A8-0EFB-4655-A413-8F516EA54B95}" type="presParOf" srcId="{F94B297D-5C96-43E7-93A6-1CD9EB9C9D3D}" destId="{B36C3C3F-D29D-4EF7-A392-ACA32D76A01B}" srcOrd="1" destOrd="0" presId="urn:microsoft.com/office/officeart/2005/8/layout/chevron1"/>
    <dgm:cxn modelId="{FE993B9D-4F59-411C-ABF3-ED93F456B202}" type="presParOf" srcId="{F94B297D-5C96-43E7-93A6-1CD9EB9C9D3D}" destId="{4002AFA6-38D4-4CEC-8CFB-63456FD9A067}" srcOrd="2" destOrd="0" presId="urn:microsoft.com/office/officeart/2005/8/layout/chevron1"/>
    <dgm:cxn modelId="{2A5DEBDB-555F-49CC-BCBB-16CCA86C2CAF}" type="presParOf" srcId="{F94B297D-5C96-43E7-93A6-1CD9EB9C9D3D}" destId="{9516FAEC-2C38-4C80-85D2-E6DC7ABE891A}" srcOrd="3" destOrd="0" presId="urn:microsoft.com/office/officeart/2005/8/layout/chevron1"/>
    <dgm:cxn modelId="{35FF56F6-C800-493A-8088-1CFDE4374B5B}" type="presParOf" srcId="{F94B297D-5C96-43E7-93A6-1CD9EB9C9D3D}" destId="{1ADF93CC-5A54-4C1C-B22D-A86FCD57E4BE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4DE5CF0-D67C-4759-97AE-74CC959E9D1D}" type="doc">
      <dgm:prSet loTypeId="urn:microsoft.com/office/officeart/2005/8/layout/chevron1" loCatId="process" qsTypeId="urn:microsoft.com/office/officeart/2005/8/quickstyle/simple1#2" qsCatId="simple" csTypeId="urn:microsoft.com/office/officeart/2005/8/colors/accent2_5" csCatId="accent2" phldr="1"/>
      <dgm:spPr/>
      <dgm:t>
        <a:bodyPr/>
        <a:lstStyle/>
        <a:p>
          <a:endParaRPr lang="it-IT"/>
        </a:p>
      </dgm:t>
    </dgm:pt>
    <dgm:pt modelId="{48A9AE8D-5AD9-48D0-8DB7-A92D098B1ED2}">
      <dgm:prSet phldrT="[Testo]" phldr="0" custT="1"/>
      <dgm:spPr/>
      <dgm:t>
        <a:bodyPr/>
        <a:lstStyle/>
        <a:p>
          <a:r>
            <a:rPr lang="it-IT" sz="2800" b="1"/>
            <a:t>accogliere</a:t>
          </a:r>
          <a:endParaRPr lang="it-IT" sz="2800" b="1" dirty="0"/>
        </a:p>
      </dgm:t>
    </dgm:pt>
    <dgm:pt modelId="{09615648-501C-4D0F-A394-FE2646AC0879}" type="parTrans" cxnId="{46C79E1A-4DAE-4C34-9F60-0D436FB78951}">
      <dgm:prSet/>
      <dgm:spPr/>
      <dgm:t>
        <a:bodyPr/>
        <a:lstStyle/>
        <a:p>
          <a:endParaRPr lang="it-IT" sz="3600"/>
        </a:p>
      </dgm:t>
    </dgm:pt>
    <dgm:pt modelId="{15E903A1-F739-4396-A49E-B46D181FDBA6}" type="sibTrans" cxnId="{46C79E1A-4DAE-4C34-9F60-0D436FB78951}">
      <dgm:prSet/>
      <dgm:spPr/>
      <dgm:t>
        <a:bodyPr/>
        <a:lstStyle/>
        <a:p>
          <a:endParaRPr lang="it-IT" sz="3600"/>
        </a:p>
      </dgm:t>
    </dgm:pt>
    <dgm:pt modelId="{8BC96AD3-9E42-40FA-87B4-04FF4EB7232A}">
      <dgm:prSet phldrT="[Testo]" phldr="0" custT="1"/>
      <dgm:spPr/>
      <dgm:t>
        <a:bodyPr/>
        <a:lstStyle/>
        <a:p>
          <a:r>
            <a:rPr lang="it-IT" sz="2800" b="1"/>
            <a:t>comprendere</a:t>
          </a:r>
          <a:endParaRPr lang="it-IT" sz="2800" b="1" dirty="0"/>
        </a:p>
      </dgm:t>
    </dgm:pt>
    <dgm:pt modelId="{4790A77D-E498-424A-B01D-32D395C1484C}" type="parTrans" cxnId="{BF6749B8-99BA-4061-B3B1-663D8768745D}">
      <dgm:prSet/>
      <dgm:spPr/>
      <dgm:t>
        <a:bodyPr/>
        <a:lstStyle/>
        <a:p>
          <a:endParaRPr lang="it-IT" sz="3600"/>
        </a:p>
      </dgm:t>
    </dgm:pt>
    <dgm:pt modelId="{A88823FA-35C3-4210-97F0-9714BA0051E4}" type="sibTrans" cxnId="{BF6749B8-99BA-4061-B3B1-663D8768745D}">
      <dgm:prSet/>
      <dgm:spPr/>
      <dgm:t>
        <a:bodyPr/>
        <a:lstStyle/>
        <a:p>
          <a:endParaRPr lang="it-IT" sz="3600"/>
        </a:p>
      </dgm:t>
    </dgm:pt>
    <dgm:pt modelId="{36E6164C-6A12-46AD-B26D-A6F085E8EEF7}">
      <dgm:prSet phldrT="[Testo]" phldr="0" custT="1"/>
      <dgm:spPr/>
      <dgm:t>
        <a:bodyPr/>
        <a:lstStyle/>
        <a:p>
          <a:r>
            <a:rPr lang="it-IT" sz="2400" b="1"/>
            <a:t>connettere</a:t>
          </a:r>
          <a:endParaRPr lang="it-IT" sz="2400" b="1" dirty="0"/>
        </a:p>
      </dgm:t>
    </dgm:pt>
    <dgm:pt modelId="{10A4CA8A-8CEC-4D29-B222-73957EBC2325}" type="parTrans" cxnId="{14CF4219-A213-42A8-8B65-6676F5169645}">
      <dgm:prSet/>
      <dgm:spPr/>
      <dgm:t>
        <a:bodyPr/>
        <a:lstStyle/>
        <a:p>
          <a:endParaRPr lang="it-IT" sz="3600"/>
        </a:p>
      </dgm:t>
    </dgm:pt>
    <dgm:pt modelId="{482BA072-0DAC-49A4-940F-61065B63B623}" type="sibTrans" cxnId="{14CF4219-A213-42A8-8B65-6676F5169645}">
      <dgm:prSet/>
      <dgm:spPr/>
      <dgm:t>
        <a:bodyPr/>
        <a:lstStyle/>
        <a:p>
          <a:endParaRPr lang="it-IT" sz="3600"/>
        </a:p>
      </dgm:t>
    </dgm:pt>
    <dgm:pt modelId="{A7A4BE23-3613-4A94-8473-B4E5331234C2}">
      <dgm:prSet phldrT="[Testo]" phldr="0" custT="1"/>
      <dgm:spPr/>
      <dgm:t>
        <a:bodyPr/>
        <a:lstStyle/>
        <a:p>
          <a:r>
            <a:rPr lang="it-IT" sz="2400" b="1"/>
            <a:t>accompagnare</a:t>
          </a:r>
          <a:endParaRPr lang="it-IT" sz="2400" b="1" dirty="0"/>
        </a:p>
      </dgm:t>
    </dgm:pt>
    <dgm:pt modelId="{FF5BBAA4-786D-4FF6-92A2-B4FEF20DAAB4}" type="parTrans" cxnId="{3A29E329-A89D-4813-9F23-58991E22E460}">
      <dgm:prSet/>
      <dgm:spPr/>
      <dgm:t>
        <a:bodyPr/>
        <a:lstStyle/>
        <a:p>
          <a:endParaRPr lang="it-IT" sz="3600"/>
        </a:p>
      </dgm:t>
    </dgm:pt>
    <dgm:pt modelId="{A3DEA72A-9ACB-44EB-9D68-677880F85E25}" type="sibTrans" cxnId="{3A29E329-A89D-4813-9F23-58991E22E460}">
      <dgm:prSet/>
      <dgm:spPr/>
      <dgm:t>
        <a:bodyPr/>
        <a:lstStyle/>
        <a:p>
          <a:endParaRPr lang="it-IT" sz="3600"/>
        </a:p>
      </dgm:t>
    </dgm:pt>
    <dgm:pt modelId="{CA1C23C0-1AE2-4EE1-89B1-D22EF7456FD2}" type="pres">
      <dgm:prSet presAssocID="{F4DE5CF0-D67C-4759-97AE-74CC959E9D1D}" presName="Name0" presStyleCnt="0">
        <dgm:presLayoutVars>
          <dgm:dir/>
          <dgm:animLvl val="lvl"/>
          <dgm:resizeHandles val="exact"/>
        </dgm:presLayoutVars>
      </dgm:prSet>
      <dgm:spPr/>
    </dgm:pt>
    <dgm:pt modelId="{E5FF038D-A2F7-4427-B057-21179B169580}" type="pres">
      <dgm:prSet presAssocID="{48A9AE8D-5AD9-48D0-8DB7-A92D098B1ED2}" presName="parTxOnly" presStyleLbl="node1" presStyleIdx="0" presStyleCnt="4" custLinFactX="6816" custLinFactNeighborX="100000" custLinFactNeighborY="66988">
        <dgm:presLayoutVars>
          <dgm:chMax val="0"/>
          <dgm:chPref val="0"/>
          <dgm:bulletEnabled val="1"/>
        </dgm:presLayoutVars>
      </dgm:prSet>
      <dgm:spPr/>
    </dgm:pt>
    <dgm:pt modelId="{698AE6C9-F23B-443E-84D1-E7E4DFE19285}" type="pres">
      <dgm:prSet presAssocID="{15E903A1-F739-4396-A49E-B46D181FDBA6}" presName="parTxOnlySpace" presStyleCnt="0"/>
      <dgm:spPr/>
    </dgm:pt>
    <dgm:pt modelId="{019C4F60-95DC-400C-AADD-6FBE59D5EE40}" type="pres">
      <dgm:prSet presAssocID="{8BC96AD3-9E42-40FA-87B4-04FF4EB7232A}" presName="parTxOnly" presStyleLbl="node1" presStyleIdx="1" presStyleCnt="4" custLinFactX="1758" custLinFactNeighborX="100000" custLinFactNeighborY="66988">
        <dgm:presLayoutVars>
          <dgm:chMax val="0"/>
          <dgm:chPref val="0"/>
          <dgm:bulletEnabled val="1"/>
        </dgm:presLayoutVars>
      </dgm:prSet>
      <dgm:spPr/>
    </dgm:pt>
    <dgm:pt modelId="{3E3D6E76-1B55-4524-8800-6A0D0F903800}" type="pres">
      <dgm:prSet presAssocID="{A88823FA-35C3-4210-97F0-9714BA0051E4}" presName="parTxOnlySpace" presStyleCnt="0"/>
      <dgm:spPr/>
    </dgm:pt>
    <dgm:pt modelId="{D2D5ADB7-5C45-4B03-98B9-7FA59F15A98D}" type="pres">
      <dgm:prSet presAssocID="{36E6164C-6A12-46AD-B26D-A6F085E8EEF7}" presName="parTxOnly" presStyleLbl="node1" presStyleIdx="2" presStyleCnt="4" custLinFactNeighborX="50377" custLinFactNeighborY="75017">
        <dgm:presLayoutVars>
          <dgm:chMax val="0"/>
          <dgm:chPref val="0"/>
          <dgm:bulletEnabled val="1"/>
        </dgm:presLayoutVars>
      </dgm:prSet>
      <dgm:spPr/>
    </dgm:pt>
    <dgm:pt modelId="{9D637A7A-65C8-45BC-BC98-E02FC994AB62}" type="pres">
      <dgm:prSet presAssocID="{482BA072-0DAC-49A4-940F-61065B63B623}" presName="parTxOnlySpace" presStyleCnt="0"/>
      <dgm:spPr/>
    </dgm:pt>
    <dgm:pt modelId="{E426CC87-5168-4A6A-AB5E-376BA7190C6B}" type="pres">
      <dgm:prSet presAssocID="{A7A4BE23-3613-4A94-8473-B4E5331234C2}" presName="parTxOnly" presStyleLbl="node1" presStyleIdx="3" presStyleCnt="4" custLinFactY="6168" custLinFactNeighborX="28929" custLinFactNeighborY="100000">
        <dgm:presLayoutVars>
          <dgm:chMax val="0"/>
          <dgm:chPref val="0"/>
          <dgm:bulletEnabled val="1"/>
        </dgm:presLayoutVars>
      </dgm:prSet>
      <dgm:spPr/>
    </dgm:pt>
  </dgm:ptLst>
  <dgm:cxnLst>
    <dgm:cxn modelId="{EE884A11-8E31-4E7C-81A3-3384910EF551}" type="presOf" srcId="{F4DE5CF0-D67C-4759-97AE-74CC959E9D1D}" destId="{CA1C23C0-1AE2-4EE1-89B1-D22EF7456FD2}" srcOrd="0" destOrd="0" presId="urn:microsoft.com/office/officeart/2005/8/layout/chevron1"/>
    <dgm:cxn modelId="{14CF4219-A213-42A8-8B65-6676F5169645}" srcId="{F4DE5CF0-D67C-4759-97AE-74CC959E9D1D}" destId="{36E6164C-6A12-46AD-B26D-A6F085E8EEF7}" srcOrd="2" destOrd="0" parTransId="{10A4CA8A-8CEC-4D29-B222-73957EBC2325}" sibTransId="{482BA072-0DAC-49A4-940F-61065B63B623}"/>
    <dgm:cxn modelId="{46C79E1A-4DAE-4C34-9F60-0D436FB78951}" srcId="{F4DE5CF0-D67C-4759-97AE-74CC959E9D1D}" destId="{48A9AE8D-5AD9-48D0-8DB7-A92D098B1ED2}" srcOrd="0" destOrd="0" parTransId="{09615648-501C-4D0F-A394-FE2646AC0879}" sibTransId="{15E903A1-F739-4396-A49E-B46D181FDBA6}"/>
    <dgm:cxn modelId="{3A29E329-A89D-4813-9F23-58991E22E460}" srcId="{F4DE5CF0-D67C-4759-97AE-74CC959E9D1D}" destId="{A7A4BE23-3613-4A94-8473-B4E5331234C2}" srcOrd="3" destOrd="0" parTransId="{FF5BBAA4-786D-4FF6-92A2-B4FEF20DAAB4}" sibTransId="{A3DEA72A-9ACB-44EB-9D68-677880F85E25}"/>
    <dgm:cxn modelId="{C2EE8A2D-630E-4F0D-917A-6F83B0A1EEA1}" type="presOf" srcId="{A7A4BE23-3613-4A94-8473-B4E5331234C2}" destId="{E426CC87-5168-4A6A-AB5E-376BA7190C6B}" srcOrd="0" destOrd="0" presId="urn:microsoft.com/office/officeart/2005/8/layout/chevron1"/>
    <dgm:cxn modelId="{5CAA2833-B3F1-49D2-97E2-C54631E66360}" type="presOf" srcId="{48A9AE8D-5AD9-48D0-8DB7-A92D098B1ED2}" destId="{E5FF038D-A2F7-4427-B057-21179B169580}" srcOrd="0" destOrd="0" presId="urn:microsoft.com/office/officeart/2005/8/layout/chevron1"/>
    <dgm:cxn modelId="{7EEBA95D-0627-48C2-86D3-F4F7A0684485}" type="presOf" srcId="{8BC96AD3-9E42-40FA-87B4-04FF4EB7232A}" destId="{019C4F60-95DC-400C-AADD-6FBE59D5EE40}" srcOrd="0" destOrd="0" presId="urn:microsoft.com/office/officeart/2005/8/layout/chevron1"/>
    <dgm:cxn modelId="{99F3CC42-B453-4BB4-AAEA-6E7FC53EF19F}" type="presOf" srcId="{36E6164C-6A12-46AD-B26D-A6F085E8EEF7}" destId="{D2D5ADB7-5C45-4B03-98B9-7FA59F15A98D}" srcOrd="0" destOrd="0" presId="urn:microsoft.com/office/officeart/2005/8/layout/chevron1"/>
    <dgm:cxn modelId="{BF6749B8-99BA-4061-B3B1-663D8768745D}" srcId="{F4DE5CF0-D67C-4759-97AE-74CC959E9D1D}" destId="{8BC96AD3-9E42-40FA-87B4-04FF4EB7232A}" srcOrd="1" destOrd="0" parTransId="{4790A77D-E498-424A-B01D-32D395C1484C}" sibTransId="{A88823FA-35C3-4210-97F0-9714BA0051E4}"/>
    <dgm:cxn modelId="{609C122C-A8D7-4030-8CE9-FC938485F193}" type="presParOf" srcId="{CA1C23C0-1AE2-4EE1-89B1-D22EF7456FD2}" destId="{E5FF038D-A2F7-4427-B057-21179B169580}" srcOrd="0" destOrd="0" presId="urn:microsoft.com/office/officeart/2005/8/layout/chevron1"/>
    <dgm:cxn modelId="{5C38C0A9-C269-4E70-BD4A-BCAE580FCB91}" type="presParOf" srcId="{CA1C23C0-1AE2-4EE1-89B1-D22EF7456FD2}" destId="{698AE6C9-F23B-443E-84D1-E7E4DFE19285}" srcOrd="1" destOrd="0" presId="urn:microsoft.com/office/officeart/2005/8/layout/chevron1"/>
    <dgm:cxn modelId="{4548A274-877B-48EA-B5C1-9D0E2D99903C}" type="presParOf" srcId="{CA1C23C0-1AE2-4EE1-89B1-D22EF7456FD2}" destId="{019C4F60-95DC-400C-AADD-6FBE59D5EE40}" srcOrd="2" destOrd="0" presId="urn:microsoft.com/office/officeart/2005/8/layout/chevron1"/>
    <dgm:cxn modelId="{4905997E-160C-4440-AC0E-D259CCEBBB0D}" type="presParOf" srcId="{CA1C23C0-1AE2-4EE1-89B1-D22EF7456FD2}" destId="{3E3D6E76-1B55-4524-8800-6A0D0F903800}" srcOrd="3" destOrd="0" presId="urn:microsoft.com/office/officeart/2005/8/layout/chevron1"/>
    <dgm:cxn modelId="{3C27FCE2-A351-4B10-8049-CCE278870465}" type="presParOf" srcId="{CA1C23C0-1AE2-4EE1-89B1-D22EF7456FD2}" destId="{D2D5ADB7-5C45-4B03-98B9-7FA59F15A98D}" srcOrd="4" destOrd="0" presId="urn:microsoft.com/office/officeart/2005/8/layout/chevron1"/>
    <dgm:cxn modelId="{43BB1D9F-F47E-4DD2-99C8-460B190724BD}" type="presParOf" srcId="{CA1C23C0-1AE2-4EE1-89B1-D22EF7456FD2}" destId="{9D637A7A-65C8-45BC-BC98-E02FC994AB62}" srcOrd="5" destOrd="0" presId="urn:microsoft.com/office/officeart/2005/8/layout/chevron1"/>
    <dgm:cxn modelId="{EFFA6419-1F31-4A1C-AB0D-5C589092FBBB}" type="presParOf" srcId="{CA1C23C0-1AE2-4EE1-89B1-D22EF7456FD2}" destId="{E426CC87-5168-4A6A-AB5E-376BA7190C6B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9E1B79B-44A7-4DF1-B3C9-E61ED7440EEF}">
      <dsp:nvSpPr>
        <dsp:cNvPr id="0" name=""/>
        <dsp:cNvSpPr/>
      </dsp:nvSpPr>
      <dsp:spPr>
        <a:xfrm>
          <a:off x="0" y="231370"/>
          <a:ext cx="10896099" cy="3960475"/>
        </a:xfrm>
        <a:prstGeom prst="roundRect">
          <a:avLst>
            <a:gd name="adj" fmla="val 10000"/>
          </a:avLst>
        </a:prstGeom>
        <a:noFill/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F559F84-9246-472C-9EFC-17C1A982CD90}">
      <dsp:nvSpPr>
        <dsp:cNvPr id="0" name=""/>
        <dsp:cNvSpPr/>
      </dsp:nvSpPr>
      <dsp:spPr>
        <a:xfrm>
          <a:off x="326882" y="528063"/>
          <a:ext cx="3200729" cy="2904348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/>
          <a:srcRect/>
          <a:stretch>
            <a:fillRect t="-6000" b="-6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EDF6E76-CE56-4AE5-AD1F-C0B73A3BEDB6}">
      <dsp:nvSpPr>
        <dsp:cNvPr id="0" name=""/>
        <dsp:cNvSpPr/>
      </dsp:nvSpPr>
      <dsp:spPr>
        <a:xfrm rot="10800000">
          <a:off x="326882" y="3617423"/>
          <a:ext cx="3200729" cy="4840581"/>
        </a:xfrm>
        <a:prstGeom prst="round2SameRect">
          <a:avLst>
            <a:gd name="adj1" fmla="val 10500"/>
            <a:gd name="adj2" fmla="val 0"/>
          </a:avLst>
        </a:prstGeom>
        <a:solidFill>
          <a:srgbClr val="F17B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t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800" b="1" kern="1200" dirty="0"/>
            <a:t>Community Manager</a:t>
          </a:r>
          <a:endParaRPr lang="it-IT" sz="2300" b="0" kern="1200" dirty="0"/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2300" b="0" kern="1200" dirty="0"/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300" b="0" kern="1200" dirty="0"/>
            <a:t>negli </a:t>
          </a:r>
          <a:r>
            <a:rPr lang="it-IT" sz="2300" b="1" kern="1200" dirty="0"/>
            <a:t>HUB delle Case di Comunità: </a:t>
          </a:r>
          <a:r>
            <a:rPr lang="it-IT" sz="2300" b="0" kern="1200" dirty="0"/>
            <a:t>informa e sensibilizza, ascolta e analizza la domanda, orienta e accompagna, raccorda servizi e territorio</a:t>
          </a:r>
          <a:endParaRPr lang="it-IT" sz="2300" kern="1200" dirty="0"/>
        </a:p>
      </dsp:txBody>
      <dsp:txXfrm rot="10800000">
        <a:off x="425315" y="3617423"/>
        <a:ext cx="3003863" cy="4742148"/>
      </dsp:txXfrm>
    </dsp:sp>
    <dsp:sp modelId="{042213A2-7D9D-445F-8D61-40C9DFECDD52}">
      <dsp:nvSpPr>
        <dsp:cNvPr id="0" name=""/>
        <dsp:cNvSpPr/>
      </dsp:nvSpPr>
      <dsp:spPr>
        <a:xfrm>
          <a:off x="3847685" y="528063"/>
          <a:ext cx="3200729" cy="2904348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/>
          <a:srcRect/>
          <a:stretch>
            <a:fillRect t="-2000" b="-2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5A48C28-8F85-47E8-A0D8-5F09BD9A8C30}">
      <dsp:nvSpPr>
        <dsp:cNvPr id="0" name=""/>
        <dsp:cNvSpPr/>
      </dsp:nvSpPr>
      <dsp:spPr>
        <a:xfrm rot="10800000">
          <a:off x="3847685" y="3696034"/>
          <a:ext cx="3200729" cy="4840581"/>
        </a:xfrm>
        <a:prstGeom prst="round2SameRect">
          <a:avLst>
            <a:gd name="adj1" fmla="val 10500"/>
            <a:gd name="adj2" fmla="val 0"/>
          </a:avLst>
        </a:prstGeom>
        <a:solidFill>
          <a:srgbClr val="F17B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t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800" b="1" kern="1200" dirty="0"/>
            <a:t>Progettazione Bottom-Up</a:t>
          </a:r>
          <a:endParaRPr lang="it-IT" sz="2300" b="0" kern="1200" spc="-1" dirty="0">
            <a:solidFill>
              <a:schemeClr val="bg1"/>
            </a:solidFill>
          </a:endParaRP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2300" b="0" kern="1200" spc="-1" dirty="0">
            <a:solidFill>
              <a:schemeClr val="bg1"/>
            </a:solidFill>
          </a:endParaRP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300" b="0" kern="1200" spc="-1" dirty="0">
              <a:solidFill>
                <a:schemeClr val="bg1"/>
              </a:solidFill>
            </a:rPr>
            <a:t>bisogni, competenze e risorse delle famiglie e della comunità orientano le risposte, in una logica di </a:t>
          </a:r>
          <a:r>
            <a:rPr lang="it-IT" sz="2300" b="1" kern="1200" spc="-1" dirty="0">
              <a:solidFill>
                <a:schemeClr val="bg1"/>
              </a:solidFill>
            </a:rPr>
            <a:t>partecipazione, prossimità e integrazione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2400" b="1" kern="1200" dirty="0">
            <a:solidFill>
              <a:schemeClr val="bg1"/>
            </a:solidFill>
          </a:endParaRPr>
        </a:p>
      </dsp:txBody>
      <dsp:txXfrm rot="10800000">
        <a:off x="3946118" y="3696034"/>
        <a:ext cx="3003863" cy="4742148"/>
      </dsp:txXfrm>
    </dsp:sp>
    <dsp:sp modelId="{228E8A8F-AB81-41E2-8961-7731CA25E115}">
      <dsp:nvSpPr>
        <dsp:cNvPr id="0" name=""/>
        <dsp:cNvSpPr/>
      </dsp:nvSpPr>
      <dsp:spPr>
        <a:xfrm>
          <a:off x="7368487" y="528063"/>
          <a:ext cx="3200729" cy="2904348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/>
          <a:srcRect/>
          <a:stretch>
            <a:fillRect l="-16000" r="-16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7E8A443-9101-4FF0-82E3-DF682864702C}">
      <dsp:nvSpPr>
        <dsp:cNvPr id="0" name=""/>
        <dsp:cNvSpPr/>
      </dsp:nvSpPr>
      <dsp:spPr>
        <a:xfrm rot="10800000">
          <a:off x="7368487" y="3652469"/>
          <a:ext cx="3200729" cy="4840581"/>
        </a:xfrm>
        <a:prstGeom prst="round2SameRect">
          <a:avLst>
            <a:gd name="adj1" fmla="val 10500"/>
            <a:gd name="adj2" fmla="val 0"/>
          </a:avLst>
        </a:prstGeom>
        <a:solidFill>
          <a:srgbClr val="F17B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t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800" b="1" kern="1200" dirty="0"/>
            <a:t>Prima si attiva la rete esistente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1800" b="1" kern="1200" dirty="0"/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300" b="0" kern="1200" dirty="0"/>
            <a:t>poi, a partire dai bisogni emergenti, </a:t>
          </a:r>
          <a:r>
            <a:rPr lang="it-IT" sz="2300" b="0" kern="1200" dirty="0">
              <a:solidFill>
                <a:schemeClr val="bg1"/>
              </a:solidFill>
            </a:rPr>
            <a:t>s</a:t>
          </a:r>
          <a:r>
            <a:rPr lang="it-IT" sz="2300" b="0" kern="1200" spc="-1" dirty="0">
              <a:solidFill>
                <a:schemeClr val="bg1"/>
              </a:solidFill>
            </a:rPr>
            <a:t>i costruiscono </a:t>
          </a:r>
          <a:r>
            <a:rPr lang="it-IT" sz="2300" b="1" kern="1200" spc="-1" dirty="0">
              <a:solidFill>
                <a:schemeClr val="bg1"/>
              </a:solidFill>
            </a:rPr>
            <a:t>nuove risposte </a:t>
          </a:r>
          <a:r>
            <a:rPr lang="it-IT" sz="2300" b="0" kern="1200" spc="-1" dirty="0">
              <a:solidFill>
                <a:schemeClr val="bg1"/>
              </a:solidFill>
            </a:rPr>
            <a:t>(approccio asset-</a:t>
          </a:r>
          <a:r>
            <a:rPr lang="it-IT" sz="2300" b="0" kern="1200" spc="-1" dirty="0" err="1">
              <a:solidFill>
                <a:schemeClr val="bg1"/>
              </a:solidFill>
            </a:rPr>
            <a:t>based</a:t>
          </a:r>
          <a:r>
            <a:rPr lang="it-IT" sz="2300" b="0" kern="1200" spc="-1" dirty="0">
              <a:solidFill>
                <a:schemeClr val="bg1"/>
              </a:solidFill>
            </a:rPr>
            <a:t>)</a:t>
          </a:r>
          <a:endParaRPr lang="it-IT" sz="2300" kern="1200" dirty="0">
            <a:solidFill>
              <a:schemeClr val="bg1"/>
            </a:solidFill>
          </a:endParaRPr>
        </a:p>
      </dsp:txBody>
      <dsp:txXfrm rot="10800000">
        <a:off x="7466920" y="3652469"/>
        <a:ext cx="3003863" cy="474214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89A78E-3B3D-45CF-9729-74D2CD903C84}">
      <dsp:nvSpPr>
        <dsp:cNvPr id="0" name=""/>
        <dsp:cNvSpPr/>
      </dsp:nvSpPr>
      <dsp:spPr>
        <a:xfrm>
          <a:off x="0" y="370801"/>
          <a:ext cx="4823127" cy="1929251"/>
        </a:xfrm>
        <a:prstGeom prst="chevron">
          <a:avLst/>
        </a:prstGeom>
        <a:solidFill>
          <a:schemeClr val="accent2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MODELLO ORGANIZZATIVO</a:t>
          </a:r>
        </a:p>
      </dsp:txBody>
      <dsp:txXfrm>
        <a:off x="964626" y="370801"/>
        <a:ext cx="2893876" cy="1929251"/>
      </dsp:txXfrm>
    </dsp:sp>
    <dsp:sp modelId="{4002AFA6-38D4-4CEC-8CFB-63456FD9A067}">
      <dsp:nvSpPr>
        <dsp:cNvPr id="0" name=""/>
        <dsp:cNvSpPr/>
      </dsp:nvSpPr>
      <dsp:spPr>
        <a:xfrm>
          <a:off x="4344773" y="441354"/>
          <a:ext cx="4823127" cy="1929251"/>
        </a:xfrm>
        <a:prstGeom prst="chevron">
          <a:avLst/>
        </a:prstGeom>
        <a:solidFill>
          <a:schemeClr val="accent2">
            <a:alpha val="90000"/>
            <a:hueOff val="0"/>
            <a:satOff val="0"/>
            <a:lumOff val="0"/>
            <a:alphaOff val="-2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OBIETTIVI DI INTEGRAZIONE</a:t>
          </a:r>
        </a:p>
      </dsp:txBody>
      <dsp:txXfrm>
        <a:off x="5309399" y="441354"/>
        <a:ext cx="2893876" cy="1929251"/>
      </dsp:txXfrm>
    </dsp:sp>
    <dsp:sp modelId="{1ADF93CC-5A54-4C1C-B22D-A86FCD57E4BE}">
      <dsp:nvSpPr>
        <dsp:cNvPr id="0" name=""/>
        <dsp:cNvSpPr/>
      </dsp:nvSpPr>
      <dsp:spPr>
        <a:xfrm>
          <a:off x="8689547" y="364184"/>
          <a:ext cx="4823127" cy="1929251"/>
        </a:xfrm>
        <a:prstGeom prst="chevron">
          <a:avLst/>
        </a:prstGeom>
        <a:solidFill>
          <a:schemeClr val="accent2">
            <a:alpha val="90000"/>
            <a:hueOff val="0"/>
            <a:satOff val="0"/>
            <a:lumOff val="0"/>
            <a:alphaOff val="-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FINALITA’</a:t>
          </a:r>
        </a:p>
      </dsp:txBody>
      <dsp:txXfrm>
        <a:off x="9654173" y="364184"/>
        <a:ext cx="2893876" cy="192925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FF038D-A2F7-4427-B057-21179B169580}">
      <dsp:nvSpPr>
        <dsp:cNvPr id="0" name=""/>
        <dsp:cNvSpPr/>
      </dsp:nvSpPr>
      <dsp:spPr>
        <a:xfrm>
          <a:off x="752264" y="315938"/>
          <a:ext cx="4428266" cy="1771306"/>
        </a:xfrm>
        <a:prstGeom prst="chevron">
          <a:avLst/>
        </a:prstGeom>
        <a:solidFill>
          <a:schemeClr val="accent2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2014" tIns="37338" rIns="37338" bIns="37338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800" b="1" kern="1200"/>
            <a:t>accogliere</a:t>
          </a:r>
          <a:endParaRPr lang="it-IT" sz="2800" b="1" kern="1200" dirty="0"/>
        </a:p>
      </dsp:txBody>
      <dsp:txXfrm>
        <a:off x="1637917" y="315938"/>
        <a:ext cx="2656960" cy="1771306"/>
      </dsp:txXfrm>
    </dsp:sp>
    <dsp:sp modelId="{019C4F60-95DC-400C-AADD-6FBE59D5EE40}">
      <dsp:nvSpPr>
        <dsp:cNvPr id="0" name=""/>
        <dsp:cNvSpPr/>
      </dsp:nvSpPr>
      <dsp:spPr>
        <a:xfrm>
          <a:off x="4513722" y="315938"/>
          <a:ext cx="4428266" cy="1771306"/>
        </a:xfrm>
        <a:prstGeom prst="chevron">
          <a:avLst/>
        </a:prstGeom>
        <a:solidFill>
          <a:schemeClr val="accent2">
            <a:alpha val="90000"/>
            <a:hueOff val="0"/>
            <a:satOff val="0"/>
            <a:lumOff val="0"/>
            <a:alphaOff val="-13333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2014" tIns="37338" rIns="37338" bIns="37338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800" b="1" kern="1200"/>
            <a:t>comprendere</a:t>
          </a:r>
          <a:endParaRPr lang="it-IT" sz="2800" b="1" kern="1200" dirty="0"/>
        </a:p>
      </dsp:txBody>
      <dsp:txXfrm>
        <a:off x="5399375" y="315938"/>
        <a:ext cx="2656960" cy="1771306"/>
      </dsp:txXfrm>
    </dsp:sp>
    <dsp:sp modelId="{D2D5ADB7-5C45-4B03-98B9-7FA59F15A98D}">
      <dsp:nvSpPr>
        <dsp:cNvPr id="0" name=""/>
        <dsp:cNvSpPr/>
      </dsp:nvSpPr>
      <dsp:spPr>
        <a:xfrm>
          <a:off x="8201568" y="315938"/>
          <a:ext cx="4428266" cy="1771306"/>
        </a:xfrm>
        <a:prstGeom prst="chevron">
          <a:avLst/>
        </a:prstGeom>
        <a:solidFill>
          <a:schemeClr val="accent2">
            <a:alpha val="90000"/>
            <a:hueOff val="0"/>
            <a:satOff val="0"/>
            <a:lumOff val="0"/>
            <a:alphaOff val="-26667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400" b="1" kern="1200"/>
            <a:t>connettere</a:t>
          </a:r>
          <a:endParaRPr lang="it-IT" sz="2400" b="1" kern="1200" dirty="0"/>
        </a:p>
      </dsp:txBody>
      <dsp:txXfrm>
        <a:off x="9087221" y="315938"/>
        <a:ext cx="2656960" cy="1771306"/>
      </dsp:txXfrm>
    </dsp:sp>
    <dsp:sp modelId="{E426CC87-5168-4A6A-AB5E-376BA7190C6B}">
      <dsp:nvSpPr>
        <dsp:cNvPr id="0" name=""/>
        <dsp:cNvSpPr/>
      </dsp:nvSpPr>
      <dsp:spPr>
        <a:xfrm>
          <a:off x="11971532" y="315938"/>
          <a:ext cx="4428266" cy="1771306"/>
        </a:xfrm>
        <a:prstGeom prst="chevron">
          <a:avLst/>
        </a:prstGeom>
        <a:solidFill>
          <a:schemeClr val="accent2">
            <a:alpha val="90000"/>
            <a:hueOff val="0"/>
            <a:satOff val="0"/>
            <a:lumOff val="0"/>
            <a:alphaOff val="-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400" b="1" kern="1200"/>
            <a:t>accompagnare</a:t>
          </a:r>
          <a:endParaRPr lang="it-IT" sz="2400" b="1" kern="1200" dirty="0"/>
        </a:p>
      </dsp:txBody>
      <dsp:txXfrm>
        <a:off x="12857185" y="315938"/>
        <a:ext cx="2656960" cy="17713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351350" y="856275"/>
            <a:ext cx="13403400" cy="42814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2010400" y="5423200"/>
            <a:ext cx="16083275" cy="5137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:notes"/>
          <p:cNvSpPr txBox="1">
            <a:spLocks noGrp="1"/>
          </p:cNvSpPr>
          <p:nvPr>
            <p:ph type="body" idx="1"/>
          </p:nvPr>
        </p:nvSpPr>
        <p:spPr>
          <a:xfrm>
            <a:off x="2010400" y="5423200"/>
            <a:ext cx="16083275" cy="51377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" name="Google Shape;3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283325" y="855663"/>
            <a:ext cx="7539038" cy="42814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:notes"/>
          <p:cNvSpPr txBox="1">
            <a:spLocks noGrp="1"/>
          </p:cNvSpPr>
          <p:nvPr>
            <p:ph type="body" idx="1"/>
          </p:nvPr>
        </p:nvSpPr>
        <p:spPr>
          <a:xfrm>
            <a:off x="2010400" y="5423200"/>
            <a:ext cx="16083275" cy="51377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" name="Google Shape;4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283325" y="855663"/>
            <a:ext cx="7539038" cy="42814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3:notes"/>
          <p:cNvSpPr txBox="1">
            <a:spLocks noGrp="1"/>
          </p:cNvSpPr>
          <p:nvPr>
            <p:ph type="body" idx="1"/>
          </p:nvPr>
        </p:nvSpPr>
        <p:spPr>
          <a:xfrm>
            <a:off x="2010400" y="5423200"/>
            <a:ext cx="16083275" cy="51377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283325" y="855663"/>
            <a:ext cx="7539038" cy="42814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4:notes"/>
          <p:cNvSpPr txBox="1">
            <a:spLocks noGrp="1"/>
          </p:cNvSpPr>
          <p:nvPr>
            <p:ph type="body" idx="1"/>
          </p:nvPr>
        </p:nvSpPr>
        <p:spPr>
          <a:xfrm>
            <a:off x="2010400" y="5423200"/>
            <a:ext cx="16083275" cy="51377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6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283325" y="855663"/>
            <a:ext cx="7539038" cy="42814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5:notes"/>
          <p:cNvSpPr txBox="1">
            <a:spLocks noGrp="1"/>
          </p:cNvSpPr>
          <p:nvPr>
            <p:ph type="body" idx="1"/>
          </p:nvPr>
        </p:nvSpPr>
        <p:spPr>
          <a:xfrm>
            <a:off x="2010400" y="5423200"/>
            <a:ext cx="16083275" cy="51377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7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283325" y="855663"/>
            <a:ext cx="7539038" cy="42814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agina contenuto testuale">
  <p:cSld name="Pagina contenuto testua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7"/>
          <p:cNvSpPr/>
          <p:nvPr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 extrusionOk="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3" name="Google Shape;13;p7" descr="$PPTXTitle"/>
          <p:cNvSpPr txBox="1">
            <a:spLocks noGrp="1"/>
          </p:cNvSpPr>
          <p:nvPr>
            <p:ph type="title"/>
          </p:nvPr>
        </p:nvSpPr>
        <p:spPr>
          <a:xfrm>
            <a:off x="1891576" y="450850"/>
            <a:ext cx="17304608" cy="18980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225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body" idx="1"/>
          </p:nvPr>
        </p:nvSpPr>
        <p:spPr>
          <a:xfrm>
            <a:off x="1886781" y="3263900"/>
            <a:ext cx="17456874" cy="5078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225" rIns="0" bIns="0" anchor="t" anchorCtr="0">
            <a:sp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pertina">
  <p:cSld name="Copertina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8"/>
          <p:cNvSpPr/>
          <p:nvPr/>
        </p:nvSpPr>
        <p:spPr>
          <a:xfrm>
            <a:off x="0" y="9428836"/>
            <a:ext cx="20104099" cy="1988464"/>
          </a:xfrm>
          <a:custGeom>
            <a:avLst/>
            <a:gdLst/>
            <a:ahLst/>
            <a:cxnLst/>
            <a:rect l="l" t="t" r="r" b="b"/>
            <a:pathLst>
              <a:path w="19869785" h="1843404" extrusionOk="0">
                <a:moveTo>
                  <a:pt x="19869423" y="0"/>
                </a:moveTo>
                <a:lnTo>
                  <a:pt x="0" y="0"/>
                </a:lnTo>
                <a:lnTo>
                  <a:pt x="0" y="1843365"/>
                </a:lnTo>
                <a:lnTo>
                  <a:pt x="19869423" y="1843365"/>
                </a:lnTo>
                <a:lnTo>
                  <a:pt x="19869423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7" name="Google Shape;17;p8"/>
          <p:cNvSpPr/>
          <p:nvPr/>
        </p:nvSpPr>
        <p:spPr>
          <a:xfrm>
            <a:off x="0" y="-14456"/>
            <a:ext cx="20104099" cy="9443292"/>
          </a:xfrm>
          <a:custGeom>
            <a:avLst/>
            <a:gdLst/>
            <a:ahLst/>
            <a:cxnLst/>
            <a:rect l="l" t="t" r="r" b="b"/>
            <a:pathLst>
              <a:path w="19869785" h="9333230" extrusionOk="0">
                <a:moveTo>
                  <a:pt x="19869568" y="0"/>
                </a:moveTo>
                <a:lnTo>
                  <a:pt x="0" y="0"/>
                </a:lnTo>
                <a:lnTo>
                  <a:pt x="0" y="9333185"/>
                </a:lnTo>
                <a:lnTo>
                  <a:pt x="19869568" y="9333185"/>
                </a:lnTo>
                <a:lnTo>
                  <a:pt x="19869568" y="0"/>
                </a:lnTo>
                <a:close/>
              </a:path>
            </a:pathLst>
          </a:custGeom>
          <a:solidFill>
            <a:srgbClr val="F17B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8" name="Google Shape;18;p8" descr="$PPTXTitle"/>
          <p:cNvSpPr txBox="1">
            <a:spLocks noGrp="1"/>
          </p:cNvSpPr>
          <p:nvPr>
            <p:ph type="title"/>
          </p:nvPr>
        </p:nvSpPr>
        <p:spPr>
          <a:xfrm>
            <a:off x="2501182" y="2492394"/>
            <a:ext cx="14367510" cy="1171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225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8"/>
          <p:cNvSpPr txBox="1"/>
          <p:nvPr/>
        </p:nvSpPr>
        <p:spPr>
          <a:xfrm>
            <a:off x="2501302" y="3629227"/>
            <a:ext cx="16618547" cy="15356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6525" rIns="0" bIns="0" anchor="t" anchorCtr="0">
            <a:spAutoFit/>
          </a:bodyPr>
          <a:lstStyle/>
          <a:p>
            <a:pPr marL="12700" marR="22860" lvl="0" indent="-635" algn="l" rtl="0">
              <a:lnSpc>
                <a:spcPct val="1008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4850" b="1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Sottotitolo della presentazione, prima riga</a:t>
            </a:r>
            <a:endParaRPr/>
          </a:p>
          <a:p>
            <a:pPr marL="12700" marR="22860" lvl="0" indent="-635" algn="l" rtl="0">
              <a:lnSpc>
                <a:spcPct val="100824"/>
              </a:lnSpc>
              <a:spcBef>
                <a:spcPts val="1075"/>
              </a:spcBef>
              <a:spcAft>
                <a:spcPts val="0"/>
              </a:spcAft>
              <a:buNone/>
            </a:pPr>
            <a:r>
              <a:rPr lang="it-IT" sz="4850" b="1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Sottotitolo, seconda riga</a:t>
            </a:r>
            <a:endParaRPr sz="48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Google Shape;20;p8"/>
          <p:cNvSpPr txBox="1"/>
          <p:nvPr/>
        </p:nvSpPr>
        <p:spPr>
          <a:xfrm>
            <a:off x="2437365" y="9899650"/>
            <a:ext cx="4770120" cy="708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12700" lvl="0" indent="0" algn="l" rtl="0">
              <a:lnSpc>
                <a:spcPct val="1159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45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Conferenza nazionale sulla famiglia</a:t>
            </a:r>
            <a:endParaRPr sz="2450" b="1">
              <a:latin typeface="Arial"/>
              <a:ea typeface="Arial"/>
              <a:cs typeface="Arial"/>
              <a:sym typeface="Arial"/>
            </a:endParaRPr>
          </a:p>
          <a:p>
            <a:pPr marL="13970" lvl="0" indent="0" algn="l" rtl="0">
              <a:lnSpc>
                <a:spcPct val="11545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200">
                <a:solidFill>
                  <a:srgbClr val="F17B00"/>
                </a:solidFill>
                <a:latin typeface="Arial"/>
                <a:ea typeface="Arial"/>
                <a:cs typeface="Arial"/>
                <a:sym typeface="Arial"/>
              </a:rPr>
              <a:t>Ottobre - Dicembre 2026</a:t>
            </a:r>
            <a:endParaRPr sz="2200">
              <a:solidFill>
                <a:srgbClr val="F17B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" name="Google Shape;21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314248" y="9926960"/>
            <a:ext cx="709141" cy="796256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22;p8"/>
          <p:cNvSpPr/>
          <p:nvPr/>
        </p:nvSpPr>
        <p:spPr>
          <a:xfrm>
            <a:off x="0" y="-27715"/>
            <a:ext cx="20104100" cy="1988463"/>
          </a:xfrm>
          <a:custGeom>
            <a:avLst/>
            <a:gdLst/>
            <a:ahLst/>
            <a:cxnLst/>
            <a:rect l="l" t="t" r="r" b="b"/>
            <a:pathLst>
              <a:path w="19869785" h="1843405" extrusionOk="0">
                <a:moveTo>
                  <a:pt x="19869423" y="0"/>
                </a:moveTo>
                <a:lnTo>
                  <a:pt x="0" y="0"/>
                </a:lnTo>
                <a:lnTo>
                  <a:pt x="0" y="1843365"/>
                </a:lnTo>
                <a:lnTo>
                  <a:pt x="19869423" y="1843365"/>
                </a:lnTo>
                <a:lnTo>
                  <a:pt x="19869423" y="0"/>
                </a:lnTo>
                <a:close/>
              </a:path>
            </a:pathLst>
          </a:custGeom>
          <a:solidFill>
            <a:srgbClr val="BA61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3" name="Google Shape;23;p8"/>
          <p:cNvSpPr txBox="1"/>
          <p:nvPr/>
        </p:nvSpPr>
        <p:spPr>
          <a:xfrm>
            <a:off x="11182270" y="9899650"/>
            <a:ext cx="5939790" cy="7837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l" rtl="0">
              <a:lnSpc>
                <a:spcPct val="106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45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Presidenza del Consiglio dei Ministri Dipartimento per le politiche della famiglia</a:t>
            </a:r>
            <a:endParaRPr sz="2450" b="1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" name="Google Shape;24;p8"/>
          <p:cNvSpPr txBox="1"/>
          <p:nvPr/>
        </p:nvSpPr>
        <p:spPr>
          <a:xfrm>
            <a:off x="2438568" y="552899"/>
            <a:ext cx="3963670" cy="9759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3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 Centri per la famiglia</a:t>
            </a:r>
            <a:endParaRPr sz="3300" b="1">
              <a:latin typeface="Arial"/>
              <a:ea typeface="Arial"/>
              <a:cs typeface="Arial"/>
              <a:sym typeface="Arial"/>
            </a:endParaRPr>
          </a:p>
          <a:p>
            <a:pPr marL="12700" lvl="0" indent="0" algn="l" rtl="0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None/>
            </a:pPr>
            <a:r>
              <a:rPr lang="it-IT" sz="285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Milano 8 ottobre 2026</a:t>
            </a:r>
            <a:endParaRPr sz="285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" name="Google Shape;25;p8"/>
          <p:cNvSpPr txBox="1"/>
          <p:nvPr/>
        </p:nvSpPr>
        <p:spPr>
          <a:xfrm>
            <a:off x="2501303" y="5924557"/>
            <a:ext cx="9758680" cy="1740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6525" rIns="0" bIns="0" anchor="t" anchorCtr="0">
            <a:spAutoFit/>
          </a:bodyPr>
          <a:lstStyle/>
          <a:p>
            <a:pPr marL="12700" lvl="0" indent="0" algn="l" rtl="0">
              <a:lnSpc>
                <a:spcPct val="1184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565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Relatore/Relatrice</a:t>
            </a:r>
            <a:endParaRPr sz="5650">
              <a:latin typeface="Arial"/>
              <a:ea typeface="Arial"/>
              <a:cs typeface="Arial"/>
              <a:sym typeface="Arial"/>
            </a:endParaRPr>
          </a:p>
          <a:p>
            <a:pPr marL="12700" marR="777240" lvl="0" indent="-635" algn="l" rtl="0">
              <a:lnSpc>
                <a:spcPct val="115833"/>
              </a:lnSpc>
              <a:spcBef>
                <a:spcPts val="225"/>
              </a:spcBef>
              <a:spcAft>
                <a:spcPts val="0"/>
              </a:spcAft>
              <a:buNone/>
            </a:pPr>
            <a:r>
              <a:rPr lang="it-IT" sz="4800" b="1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Qualifica </a:t>
            </a:r>
            <a:endParaRPr sz="48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agina contenuto testuale con immagine o grafico">
  <p:cSld name="Pagina contenuto testuale con immagine o grafico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9"/>
          <p:cNvSpPr txBox="1">
            <a:spLocks noGrp="1"/>
          </p:cNvSpPr>
          <p:nvPr>
            <p:ph type="body" idx="1"/>
          </p:nvPr>
        </p:nvSpPr>
        <p:spPr>
          <a:xfrm>
            <a:off x="10509249" y="2813051"/>
            <a:ext cx="9594851" cy="8604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9"/>
          <p:cNvSpPr/>
          <p:nvPr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 extrusionOk="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9" name="Google Shape;29;p9" descr="$PPTXTitle"/>
          <p:cNvSpPr txBox="1">
            <a:spLocks noGrp="1"/>
          </p:cNvSpPr>
          <p:nvPr>
            <p:ph type="title"/>
          </p:nvPr>
        </p:nvSpPr>
        <p:spPr>
          <a:xfrm>
            <a:off x="1891576" y="450850"/>
            <a:ext cx="17304608" cy="18980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225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9"/>
          <p:cNvSpPr txBox="1">
            <a:spLocks noGrp="1"/>
          </p:cNvSpPr>
          <p:nvPr>
            <p:ph type="body" idx="2"/>
          </p:nvPr>
        </p:nvSpPr>
        <p:spPr>
          <a:xfrm>
            <a:off x="1886781" y="3263900"/>
            <a:ext cx="8165269" cy="6014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225" rIns="0" bIns="0" anchor="t" anchorCtr="0">
            <a:sp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 Slid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CustomShape 1"/>
          <p:cNvSpPr/>
          <p:nvPr/>
        </p:nvSpPr>
        <p:spPr>
          <a:xfrm>
            <a:off x="0" y="0"/>
            <a:ext cx="20103120" cy="2811960"/>
          </a:xfrm>
          <a:custGeom>
            <a:avLst/>
            <a:gdLst>
              <a:gd name="textAreaLeft" fmla="*/ 0 w 20103120"/>
              <a:gd name="textAreaRight" fmla="*/ 20103840 w 20103120"/>
              <a:gd name="textAreaTop" fmla="*/ 0 h 2811960"/>
              <a:gd name="textAreaBottom" fmla="*/ 2812680 h 2811960"/>
            </a:gdLst>
            <a:ahLst/>
            <a:cxnLst/>
            <a:rect l="textAreaLeft" t="textAreaTop" r="textAreaRight" b="textAreaBottom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it-IT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1005120" y="455400"/>
            <a:ext cx="18092880" cy="1905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it-IT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it-IT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Fai clic per modificare il formato del testo del titolo</a:t>
            </a:r>
          </a:p>
        </p:txBody>
      </p:sp>
      <p:sp>
        <p:nvSpPr>
          <p:cNvPr id="40" name="PlaceHolder 2"/>
          <p:cNvSpPr>
            <a:spLocks noGrp="1"/>
          </p:cNvSpPr>
          <p:nvPr>
            <p:ph type="body"/>
          </p:nvPr>
        </p:nvSpPr>
        <p:spPr>
          <a:xfrm>
            <a:off x="1005120" y="2671560"/>
            <a:ext cx="18092880" cy="6621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buClr>
                <a:srgbClr val="000000"/>
              </a:buClr>
              <a:buFont typeface="Wingdings" charset="2"/>
              <a:buChar char=""/>
              <a:defRPr lang="it-IT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000000"/>
              </a:buClr>
              <a:buSzPct val="75000"/>
              <a:buFont typeface="Symbol" charset="2"/>
              <a:buChar char=""/>
              <a:defRPr lang="it-IT" sz="2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defRPr lang="it-IT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000000"/>
              </a:buClr>
              <a:buSzPct val="75000"/>
              <a:buFont typeface="Symbol" charset="2"/>
              <a:buChar char=""/>
              <a:defRPr lang="it-IT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defRPr lang="it-IT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defRPr lang="it-IT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defRPr lang="it-IT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buClr>
                <a:srgbClr val="000000"/>
              </a:buClr>
              <a:buFont typeface="Wingdings" charset="2"/>
              <a:buChar char=""/>
            </a:pPr>
            <a:r>
              <a:rPr lang="it-IT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Fai clic per modificare il formato del testo della struttura</a:t>
            </a:r>
          </a:p>
          <a:p>
            <a:pPr marL="864000" lvl="1" indent="-324000" algn="l">
              <a:lnSpc>
                <a:spcPct val="100000"/>
              </a:lnSpc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it-IT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Secondo livello struttura</a:t>
            </a:r>
          </a:p>
          <a:p>
            <a:pPr marL="1296000" lvl="2" indent="-288000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Terzo livello struttura</a:t>
            </a:r>
          </a:p>
          <a:p>
            <a:pPr marL="1728000" lvl="3" indent="-216000" algn="l">
              <a:lnSpc>
                <a:spcPct val="100000"/>
              </a:lnSpc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it-IT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Quarto livello struttura</a:t>
            </a:r>
          </a:p>
          <a:p>
            <a:pPr marL="2160000" lvl="4" indent="-216000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livello struttura</a:t>
            </a:r>
          </a:p>
          <a:p>
            <a:pPr marL="2592000" lvl="5" indent="-216000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Sesto livello struttura</a:t>
            </a:r>
          </a:p>
          <a:p>
            <a:pPr marL="3024000" lvl="6" indent="-216000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Settimo livello struttura</a:t>
            </a:r>
          </a:p>
        </p:txBody>
      </p:sp>
    </p:spTree>
    <p:extLst>
      <p:ext uri="{BB962C8B-B14F-4D97-AF65-F5344CB8AC3E}">
        <p14:creationId xmlns:p14="http://schemas.microsoft.com/office/powerpoint/2010/main" val="15138529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6"/>
          <p:cNvSpPr txBox="1">
            <a:spLocks noGrp="1"/>
          </p:cNvSpPr>
          <p:nvPr>
            <p:ph type="title"/>
          </p:nvPr>
        </p:nvSpPr>
        <p:spPr>
          <a:xfrm>
            <a:off x="1891442" y="739064"/>
            <a:ext cx="10758805" cy="18980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75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6"/>
          <p:cNvSpPr txBox="1">
            <a:spLocks noGrp="1"/>
          </p:cNvSpPr>
          <p:nvPr>
            <p:ph type="body" idx="1"/>
          </p:nvPr>
        </p:nvSpPr>
        <p:spPr>
          <a:xfrm>
            <a:off x="1891576" y="4115460"/>
            <a:ext cx="10972165" cy="3660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7500" b="1" i="0" u="none" strike="noStrike" cap="none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6"/>
          <p:cNvSpPr txBox="1">
            <a:spLocks noGrp="1"/>
          </p:cNvSpPr>
          <p:nvPr>
            <p:ph type="ftr" idx="11"/>
          </p:nvPr>
        </p:nvSpPr>
        <p:spPr>
          <a:xfrm>
            <a:off x="6835394" y="10618089"/>
            <a:ext cx="6433312" cy="570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9" name="Google Shape;9;p6"/>
          <p:cNvSpPr txBox="1">
            <a:spLocks noGrp="1"/>
          </p:cNvSpPr>
          <p:nvPr>
            <p:ph type="dt" idx="10"/>
          </p:nvPr>
        </p:nvSpPr>
        <p:spPr>
          <a:xfrm>
            <a:off x="1005205" y="10618089"/>
            <a:ext cx="4623943" cy="570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0" name="Google Shape;10;p6"/>
          <p:cNvSpPr txBox="1">
            <a:spLocks noGrp="1"/>
          </p:cNvSpPr>
          <p:nvPr>
            <p:ph type="sldNum" idx="12"/>
          </p:nvPr>
        </p:nvSpPr>
        <p:spPr>
          <a:xfrm>
            <a:off x="14474953" y="10618089"/>
            <a:ext cx="4623943" cy="570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1pPr>
            <a:lvl2pPr lvl="1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2pPr>
            <a:lvl3pPr lvl="2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3pPr>
            <a:lvl4pPr lvl="3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4pPr>
            <a:lvl5pPr lvl="4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5pPr>
            <a:lvl6pPr lvl="5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6pPr>
            <a:lvl7pPr lvl="6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7pPr>
            <a:lvl8pPr lvl="7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8pPr>
            <a:lvl9pPr lvl="8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CustomShape 1"/>
          <p:cNvSpPr/>
          <p:nvPr/>
        </p:nvSpPr>
        <p:spPr>
          <a:xfrm>
            <a:off x="0" y="9428760"/>
            <a:ext cx="20103120" cy="1987560"/>
          </a:xfrm>
          <a:custGeom>
            <a:avLst/>
            <a:gdLst>
              <a:gd name="textAreaLeft" fmla="*/ 0 w 20103120"/>
              <a:gd name="textAreaRight" fmla="*/ 20103840 w 20103120"/>
              <a:gd name="textAreaTop" fmla="*/ 0 h 1987560"/>
              <a:gd name="textAreaBottom" fmla="*/ 1988280 h 1987560"/>
            </a:gdLst>
            <a:ahLst/>
            <a:cxnLst/>
            <a:rect l="textAreaLeft" t="textAreaTop" r="textAreaRight" b="textAreaBottom"/>
            <a:pathLst>
              <a:path w="19869785" h="1843404">
                <a:moveTo>
                  <a:pt x="19869423" y="0"/>
                </a:moveTo>
                <a:lnTo>
                  <a:pt x="0" y="0"/>
                </a:lnTo>
                <a:lnTo>
                  <a:pt x="0" y="1843365"/>
                </a:lnTo>
                <a:lnTo>
                  <a:pt x="19869423" y="1843365"/>
                </a:lnTo>
                <a:lnTo>
                  <a:pt x="19869423" y="0"/>
                </a:lnTo>
                <a:close/>
              </a:path>
            </a:pathLst>
          </a:custGeom>
          <a:solidFill>
            <a:schemeClr val="tx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it-IT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1" name="CustomShape 2"/>
          <p:cNvSpPr/>
          <p:nvPr/>
        </p:nvSpPr>
        <p:spPr>
          <a:xfrm>
            <a:off x="0" y="-14400"/>
            <a:ext cx="20103120" cy="9442080"/>
          </a:xfrm>
          <a:custGeom>
            <a:avLst/>
            <a:gdLst>
              <a:gd name="textAreaLeft" fmla="*/ 0 w 20103120"/>
              <a:gd name="textAreaRight" fmla="*/ 20103840 w 20103120"/>
              <a:gd name="textAreaTop" fmla="*/ 0 h 9442080"/>
              <a:gd name="textAreaBottom" fmla="*/ 9442800 h 9442080"/>
            </a:gdLst>
            <a:ahLst/>
            <a:cxnLst/>
            <a:rect l="textAreaLeft" t="textAreaTop" r="textAreaRight" b="textAreaBottom"/>
            <a:pathLst>
              <a:path w="19869785" h="9333230">
                <a:moveTo>
                  <a:pt x="19869568" y="0"/>
                </a:moveTo>
                <a:lnTo>
                  <a:pt x="0" y="0"/>
                </a:lnTo>
                <a:lnTo>
                  <a:pt x="0" y="9333185"/>
                </a:lnTo>
                <a:lnTo>
                  <a:pt x="19869568" y="9333185"/>
                </a:lnTo>
                <a:lnTo>
                  <a:pt x="19869568" y="0"/>
                </a:lnTo>
                <a:close/>
              </a:path>
            </a:pathLst>
          </a:custGeom>
          <a:solidFill>
            <a:srgbClr val="F17B0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it-IT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" name="TextShape 3"/>
          <p:cNvSpPr/>
          <p:nvPr/>
        </p:nvSpPr>
        <p:spPr>
          <a:xfrm>
            <a:off x="2501280" y="2492280"/>
            <a:ext cx="15246000" cy="116943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5120" rIns="0" bIns="0" anchor="t">
            <a:spAutoFit/>
          </a:bodyPr>
          <a:lstStyle/>
          <a:p>
            <a:pPr>
              <a:lnSpc>
                <a:spcPct val="100000"/>
              </a:lnSpc>
              <a:spcBef>
                <a:spcPts val="119"/>
              </a:spcBef>
            </a:pPr>
            <a:r>
              <a:rPr lang="it-IT" sz="7500" b="1" u="none" strike="noStrike" dirty="0" err="1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CpF</a:t>
            </a:r>
            <a:r>
              <a:rPr lang="it-IT" sz="7500" b="1" u="none" strike="noStrike" dirty="0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: la forza della rete</a:t>
            </a:r>
            <a:endParaRPr lang="it-IT" sz="75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3" name="CustomShape 4"/>
          <p:cNvSpPr/>
          <p:nvPr/>
        </p:nvSpPr>
        <p:spPr>
          <a:xfrm>
            <a:off x="2501280" y="3629160"/>
            <a:ext cx="16617600" cy="76615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36440" rIns="0" bIns="0" anchor="t">
            <a:spAutoFit/>
          </a:bodyPr>
          <a:lstStyle/>
          <a:p>
            <a:pPr marL="12600" indent="-360">
              <a:lnSpc>
                <a:spcPts val="4890"/>
              </a:lnSpc>
              <a:spcBef>
                <a:spcPts val="1074"/>
              </a:spcBef>
              <a:tabLst>
                <a:tab pos="0" algn="l"/>
              </a:tabLst>
            </a:pPr>
            <a:r>
              <a:rPr lang="it-IT" sz="4850" b="1" u="none" strike="noStrike" dirty="0">
                <a:solidFill>
                  <a:srgbClr val="231F20"/>
                </a:solidFill>
                <a:effectLst/>
                <a:uFillTx/>
                <a:latin typeface="Arial"/>
                <a:ea typeface="DejaVu Sans"/>
              </a:rPr>
              <a:t>Un modello integrato di servizi, relazioni e comunità</a:t>
            </a:r>
            <a:endParaRPr lang="it-IT" sz="44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" name="CustomShape 5"/>
          <p:cNvSpPr/>
          <p:nvPr/>
        </p:nvSpPr>
        <p:spPr>
          <a:xfrm>
            <a:off x="2437200" y="9899640"/>
            <a:ext cx="5122440" cy="695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240" rIns="0" bIns="0" anchor="t">
            <a:spAutoFit/>
          </a:bodyPr>
          <a:lstStyle/>
          <a:p>
            <a:pPr marL="12600">
              <a:lnSpc>
                <a:spcPts val="2840"/>
              </a:lnSpc>
              <a:spcBef>
                <a:spcPts val="96"/>
              </a:spcBef>
            </a:pPr>
            <a:r>
              <a:rPr lang="it-IT" sz="2450" b="1" u="none" strike="noStrike" spc="-119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Conferenza</a:t>
            </a:r>
            <a:r>
              <a:rPr lang="it-IT" sz="2450" b="1" u="none" strike="noStrike" spc="-241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it-IT" sz="2450" b="1" u="none" strike="noStrike" spc="-111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nazionale</a:t>
            </a:r>
            <a:r>
              <a:rPr lang="it-IT" sz="2450" b="1" u="none" strike="noStrike" spc="-235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it-IT" sz="2450" b="1" u="none" strike="noStrike" spc="-113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sulla</a:t>
            </a:r>
            <a:r>
              <a:rPr lang="it-IT" sz="2450" b="1" u="none" strike="noStrike" spc="-235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it-IT" sz="2450" b="1" u="none" strike="noStrike" spc="-65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famiglia</a:t>
            </a:r>
            <a:endParaRPr lang="it-IT" sz="24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4040">
              <a:lnSpc>
                <a:spcPts val="2540"/>
              </a:lnSpc>
            </a:pPr>
            <a:r>
              <a:rPr lang="it-IT" sz="2200" b="0" u="none" strike="noStrike" spc="-71">
                <a:solidFill>
                  <a:srgbClr val="F17B00"/>
                </a:solidFill>
                <a:effectLst/>
                <a:uFillTx/>
                <a:latin typeface="Arial"/>
                <a:ea typeface="DejaVu Sans"/>
              </a:rPr>
              <a:t>Ottobre</a:t>
            </a:r>
            <a:r>
              <a:rPr lang="it-IT" sz="2200" b="0" u="none" strike="noStrike" spc="-221">
                <a:solidFill>
                  <a:srgbClr val="F17B00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it-IT" sz="2200" b="0" u="none" strike="noStrike" spc="-91">
                <a:solidFill>
                  <a:srgbClr val="F17B00"/>
                </a:solidFill>
                <a:effectLst/>
                <a:uFillTx/>
                <a:latin typeface="Arial"/>
                <a:ea typeface="DejaVu Sans"/>
              </a:rPr>
              <a:t>-</a:t>
            </a:r>
            <a:r>
              <a:rPr lang="it-IT" sz="2200" b="0" u="none" strike="noStrike" spc="-215">
                <a:solidFill>
                  <a:srgbClr val="F17B00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it-IT" sz="2200" b="0" u="none" strike="noStrike" spc="-54">
                <a:solidFill>
                  <a:srgbClr val="F17B00"/>
                </a:solidFill>
                <a:effectLst/>
                <a:uFillTx/>
                <a:latin typeface="Arial"/>
                <a:ea typeface="DejaVu Sans"/>
              </a:rPr>
              <a:t>Dicembre</a:t>
            </a:r>
            <a:r>
              <a:rPr lang="it-IT" sz="2200" b="0" u="none" strike="noStrike" spc="-215">
                <a:solidFill>
                  <a:srgbClr val="F17B00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it-IT" sz="2200" b="0" u="none" strike="noStrike" spc="-20">
                <a:solidFill>
                  <a:srgbClr val="F17B00"/>
                </a:solidFill>
                <a:effectLst/>
                <a:uFillTx/>
                <a:latin typeface="Arial"/>
                <a:ea typeface="DejaVu Sans"/>
              </a:rPr>
              <a:t>2026</a:t>
            </a:r>
            <a:endParaRPr lang="it-IT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55" name="object 9"/>
          <p:cNvPicPr/>
          <p:nvPr/>
        </p:nvPicPr>
        <p:blipFill>
          <a:blip r:embed="rId2"/>
          <a:stretch/>
        </p:blipFill>
        <p:spPr>
          <a:xfrm>
            <a:off x="10314360" y="9927000"/>
            <a:ext cx="708120" cy="795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6" name="CustomShape 6"/>
          <p:cNvSpPr/>
          <p:nvPr/>
        </p:nvSpPr>
        <p:spPr>
          <a:xfrm>
            <a:off x="0" y="-27720"/>
            <a:ext cx="20103120" cy="1987560"/>
          </a:xfrm>
          <a:custGeom>
            <a:avLst/>
            <a:gdLst>
              <a:gd name="textAreaLeft" fmla="*/ 0 w 20103120"/>
              <a:gd name="textAreaRight" fmla="*/ 20103840 w 20103120"/>
              <a:gd name="textAreaTop" fmla="*/ 0 h 1987560"/>
              <a:gd name="textAreaBottom" fmla="*/ 1988280 h 1987560"/>
            </a:gdLst>
            <a:ahLst/>
            <a:cxnLst/>
            <a:rect l="textAreaLeft" t="textAreaTop" r="textAreaRight" b="textAreaBottom"/>
            <a:pathLst>
              <a:path w="19869785" h="1843405">
                <a:moveTo>
                  <a:pt x="19869423" y="0"/>
                </a:moveTo>
                <a:lnTo>
                  <a:pt x="0" y="0"/>
                </a:lnTo>
                <a:lnTo>
                  <a:pt x="0" y="1843365"/>
                </a:lnTo>
                <a:lnTo>
                  <a:pt x="19869423" y="1843365"/>
                </a:lnTo>
                <a:lnTo>
                  <a:pt x="19869423" y="0"/>
                </a:lnTo>
                <a:close/>
              </a:path>
            </a:pathLst>
          </a:custGeom>
          <a:solidFill>
            <a:srgbClr val="BA610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it-IT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" name="CustomShape 7"/>
          <p:cNvSpPr/>
          <p:nvPr/>
        </p:nvSpPr>
        <p:spPr>
          <a:xfrm>
            <a:off x="11182320" y="9899640"/>
            <a:ext cx="5938560" cy="1197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>
              <a:lnSpc>
                <a:spcPct val="106000"/>
              </a:lnSpc>
              <a:spcBef>
                <a:spcPts val="99"/>
              </a:spcBef>
            </a:pPr>
            <a:r>
              <a:rPr lang="it-IT" sz="2450" b="1" u="none" strike="noStrike" spc="-79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Presidenza</a:t>
            </a:r>
            <a:r>
              <a:rPr lang="it-IT" sz="2450" b="1" u="none" strike="noStrike" spc="-99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it-IT" sz="2450" b="1" u="none" strike="noStrike" spc="-60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del</a:t>
            </a:r>
            <a:r>
              <a:rPr lang="it-IT" sz="2450" b="1" u="none" strike="noStrike" spc="-96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it-IT" sz="2450" b="1" u="none" strike="noStrike" spc="-74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Consiglio</a:t>
            </a:r>
            <a:r>
              <a:rPr lang="it-IT" sz="2450" b="1" u="none" strike="noStrike" spc="-96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it-IT" sz="2450" b="1" u="none" strike="noStrike" spc="-60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dei</a:t>
            </a:r>
            <a:r>
              <a:rPr lang="it-IT" sz="2450" b="1" u="none" strike="noStrike" spc="-99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it-IT" sz="2450" b="1" u="none" strike="noStrike" spc="-11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Ministri </a:t>
            </a:r>
            <a:r>
              <a:rPr lang="it-IT" sz="2450" b="1" u="none" strike="noStrike" spc="-74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Dipartimento</a:t>
            </a:r>
            <a:r>
              <a:rPr lang="it-IT" sz="2450" b="1" u="none" strike="noStrike" spc="-105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it-IT" sz="2450" b="1" u="none" strike="noStrike" spc="-65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per</a:t>
            </a:r>
            <a:r>
              <a:rPr lang="it-IT" sz="2450" b="1" u="none" strike="noStrike" spc="-99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it-IT" sz="2450" b="1" u="none" strike="noStrike" spc="-51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le</a:t>
            </a:r>
            <a:r>
              <a:rPr lang="it-IT" sz="2450" b="1" u="none" strike="noStrike" spc="-99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it-IT" sz="2450" b="1" u="none" strike="noStrike" spc="-71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politiche</a:t>
            </a:r>
            <a:r>
              <a:rPr lang="it-IT" sz="2450" b="1" u="none" strike="noStrike" spc="-105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it-IT" sz="2450" b="1" u="none" strike="noStrike" spc="-71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della</a:t>
            </a:r>
            <a:r>
              <a:rPr lang="it-IT" sz="2450" b="1" u="none" strike="noStrike" spc="-99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it-IT" sz="2450" b="1" u="none" strike="noStrike" spc="-40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famiglia</a:t>
            </a:r>
            <a:endParaRPr lang="it-IT" sz="24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" name="CustomShape 8"/>
          <p:cNvSpPr/>
          <p:nvPr/>
        </p:nvSpPr>
        <p:spPr>
          <a:xfrm>
            <a:off x="2438640" y="552960"/>
            <a:ext cx="5481000" cy="962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1520" rIns="0" bIns="0" anchor="t">
            <a:spAutoFit/>
          </a:bodyPr>
          <a:lstStyle/>
          <a:p>
            <a:pPr marL="12600">
              <a:lnSpc>
                <a:spcPct val="100000"/>
              </a:lnSpc>
              <a:spcBef>
                <a:spcPts val="91"/>
              </a:spcBef>
            </a:pPr>
            <a:r>
              <a:rPr lang="it-IT" sz="3300" b="1" u="none" strike="noStrike" spc="102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I</a:t>
            </a:r>
            <a:r>
              <a:rPr lang="it-IT" sz="3300" b="1" u="none" strike="noStrike" spc="-374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it-IT" sz="3300" b="1" u="none" strike="noStrike" spc="-119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Centri</a:t>
            </a:r>
            <a:r>
              <a:rPr lang="it-IT" sz="3300" b="1" u="none" strike="noStrike" spc="-374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it-IT" sz="3300" b="1" u="none" strike="noStrike" spc="-85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per</a:t>
            </a:r>
            <a:r>
              <a:rPr lang="it-IT" sz="3300" b="1" u="none" strike="noStrike" spc="-371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it-IT" sz="3300" b="1" u="none" strike="noStrike" spc="-96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la</a:t>
            </a:r>
            <a:r>
              <a:rPr lang="it-IT" sz="3300" b="1" u="none" strike="noStrike" spc="-374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it-IT" sz="3300" b="1" u="none" strike="noStrike" spc="-111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famiglia</a:t>
            </a:r>
            <a:endParaRPr lang="it-IT" sz="3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>
              <a:lnSpc>
                <a:spcPct val="100000"/>
              </a:lnSpc>
              <a:spcBef>
                <a:spcPts val="111"/>
              </a:spcBef>
            </a:pPr>
            <a:r>
              <a:rPr lang="it-IT" sz="2850" b="0" u="none" strike="noStrike" spc="-20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Milano</a:t>
            </a:r>
            <a:r>
              <a:rPr lang="it-IT" sz="2850" b="0" u="none" strike="noStrike" spc="-300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it-IT" sz="2850" b="0" u="none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8</a:t>
            </a:r>
            <a:r>
              <a:rPr lang="it-IT" sz="2850" b="0" u="none" strike="noStrike" spc="-300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it-IT" sz="2850" b="0" u="none" strike="noStrike" spc="-54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ottobre</a:t>
            </a:r>
            <a:r>
              <a:rPr lang="it-IT" sz="2850" b="0" u="none" strike="noStrike" spc="-295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it-IT" sz="2850" b="0" u="none" strike="noStrike" spc="-20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2026</a:t>
            </a:r>
            <a:endParaRPr lang="it-IT" sz="28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9" name="CustomShape 9"/>
          <p:cNvSpPr/>
          <p:nvPr/>
        </p:nvSpPr>
        <p:spPr>
          <a:xfrm>
            <a:off x="2501280" y="5924520"/>
            <a:ext cx="15644830" cy="245892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136440" rIns="0" bIns="0" anchor="t">
            <a:spAutoFit/>
          </a:bodyPr>
          <a:lstStyle/>
          <a:p>
            <a:pPr marL="12600">
              <a:lnSpc>
                <a:spcPts val="6695"/>
              </a:lnSpc>
              <a:spcBef>
                <a:spcPts val="6"/>
              </a:spcBef>
            </a:pPr>
            <a:r>
              <a:rPr lang="it-IT" sz="5650" b="1" u="none" strike="noStrike" spc="-334" dirty="0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Dott. Roberto Daffonchio</a:t>
            </a:r>
            <a:endParaRPr lang="it-IT" sz="565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 indent="-360">
              <a:lnSpc>
                <a:spcPts val="5559"/>
              </a:lnSpc>
              <a:spcBef>
                <a:spcPts val="224"/>
              </a:spcBef>
              <a:tabLst>
                <a:tab pos="0" algn="l"/>
              </a:tabLst>
            </a:pPr>
            <a:r>
              <a:rPr lang="it-IT" sz="4800" b="1" u="none" strike="noStrike" dirty="0">
                <a:solidFill>
                  <a:srgbClr val="231F20"/>
                </a:solidFill>
                <a:effectLst/>
                <a:uFillTx/>
                <a:latin typeface="Arial"/>
                <a:ea typeface="DejaVu Sans"/>
              </a:rPr>
              <a:t>Direttore Vicario Direzione Generale Famiglia, Solidarietà Sociale, Disabilità e Pari Opportunità</a:t>
            </a:r>
            <a:endParaRPr lang="it-IT" sz="4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CustomShape 1"/>
          <p:cNvSpPr/>
          <p:nvPr/>
        </p:nvSpPr>
        <p:spPr>
          <a:xfrm>
            <a:off x="0" y="0"/>
            <a:ext cx="20103120" cy="2811960"/>
          </a:xfrm>
          <a:custGeom>
            <a:avLst/>
            <a:gdLst>
              <a:gd name="textAreaLeft" fmla="*/ 0 w 20103120"/>
              <a:gd name="textAreaRight" fmla="*/ 20103840 w 20103120"/>
              <a:gd name="textAreaTop" fmla="*/ 0 h 2811960"/>
              <a:gd name="textAreaBottom" fmla="*/ 2812680 h 2811960"/>
            </a:gdLst>
            <a:ahLst/>
            <a:cxnLst/>
            <a:rect l="textAreaLeft" t="textAreaTop" r="textAreaRight" b="textAreaBottom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it-IT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1" name="TextShape 2"/>
          <p:cNvSpPr/>
          <p:nvPr/>
        </p:nvSpPr>
        <p:spPr>
          <a:xfrm>
            <a:off x="1060560" y="450720"/>
            <a:ext cx="17303400" cy="104119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5120" rIns="0" bIns="0" anchor="t">
            <a:spAutoFit/>
          </a:bodyPr>
          <a:lstStyle/>
          <a:p>
            <a:pPr marL="12600">
              <a:lnSpc>
                <a:spcPts val="8000"/>
              </a:lnSpc>
              <a:spcBef>
                <a:spcPts val="119"/>
              </a:spcBef>
            </a:pPr>
            <a:r>
              <a:rPr lang="it-IT" sz="7500" b="1" u="none" strike="noStrike" spc="-249" dirty="0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Da sperimentazione a rete regionale</a:t>
            </a:r>
          </a:p>
        </p:txBody>
      </p:sp>
      <p:sp>
        <p:nvSpPr>
          <p:cNvPr id="2" name="TextBox 2">
            <a:extLst>
              <a:ext uri="{FF2B5EF4-FFF2-40B4-BE49-F238E27FC236}">
                <a16:creationId xmlns:a16="http://schemas.microsoft.com/office/drawing/2014/main" id="{52577762-75BB-689C-7A02-B7FE87DE2FEA}"/>
              </a:ext>
            </a:extLst>
          </p:cNvPr>
          <p:cNvSpPr txBox="1"/>
          <p:nvPr/>
        </p:nvSpPr>
        <p:spPr>
          <a:xfrm>
            <a:off x="1060560" y="3204356"/>
            <a:ext cx="18296932" cy="5232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sz="2800" b="0" dirty="0">
                <a:solidFill>
                  <a:srgbClr val="373737"/>
                </a:solidFill>
                <a:latin typeface="+mj-lt"/>
              </a:rPr>
              <a:t>Un </a:t>
            </a:r>
            <a:r>
              <a:rPr sz="2800" b="0" dirty="0" err="1">
                <a:solidFill>
                  <a:srgbClr val="373737"/>
                </a:solidFill>
                <a:latin typeface="+mj-lt"/>
              </a:rPr>
              <a:t>percorso</a:t>
            </a:r>
            <a:r>
              <a:rPr sz="2800" b="0" dirty="0">
                <a:solidFill>
                  <a:srgbClr val="373737"/>
                </a:solidFill>
                <a:latin typeface="+mj-lt"/>
              </a:rPr>
              <a:t> di </a:t>
            </a:r>
            <a:r>
              <a:rPr sz="2800" b="0" dirty="0" err="1">
                <a:solidFill>
                  <a:srgbClr val="373737"/>
                </a:solidFill>
                <a:latin typeface="+mj-lt"/>
              </a:rPr>
              <a:t>crescita</a:t>
            </a:r>
            <a:r>
              <a:rPr sz="2800" b="0" dirty="0">
                <a:solidFill>
                  <a:srgbClr val="373737"/>
                </a:solidFill>
                <a:latin typeface="+mj-lt"/>
              </a:rPr>
              <a:t> </a:t>
            </a:r>
            <a:r>
              <a:rPr sz="2800" b="0" dirty="0" err="1">
                <a:solidFill>
                  <a:srgbClr val="373737"/>
                </a:solidFill>
                <a:latin typeface="+mj-lt"/>
              </a:rPr>
              <a:t>che</a:t>
            </a:r>
            <a:r>
              <a:rPr sz="2800" b="0" dirty="0">
                <a:solidFill>
                  <a:srgbClr val="373737"/>
                </a:solidFill>
                <a:latin typeface="+mj-lt"/>
              </a:rPr>
              <a:t> ha </a:t>
            </a:r>
            <a:r>
              <a:rPr sz="2800" b="0" dirty="0" err="1">
                <a:solidFill>
                  <a:srgbClr val="373737"/>
                </a:solidFill>
                <a:latin typeface="+mj-lt"/>
              </a:rPr>
              <a:t>rafforzato</a:t>
            </a:r>
            <a:r>
              <a:rPr sz="2800" b="0" dirty="0">
                <a:solidFill>
                  <a:srgbClr val="373737"/>
                </a:solidFill>
                <a:latin typeface="+mj-lt"/>
              </a:rPr>
              <a:t> </a:t>
            </a:r>
            <a:r>
              <a:rPr sz="2800" b="0" dirty="0" err="1">
                <a:solidFill>
                  <a:srgbClr val="373737"/>
                </a:solidFill>
                <a:latin typeface="+mj-lt"/>
              </a:rPr>
              <a:t>progressivamente</a:t>
            </a:r>
            <a:r>
              <a:rPr sz="2800" b="0" dirty="0">
                <a:solidFill>
                  <a:srgbClr val="373737"/>
                </a:solidFill>
                <a:latin typeface="+mj-lt"/>
              </a:rPr>
              <a:t> </a:t>
            </a:r>
            <a:r>
              <a:rPr sz="2800" b="0" dirty="0" err="1">
                <a:solidFill>
                  <a:srgbClr val="373737"/>
                </a:solidFill>
                <a:latin typeface="+mj-lt"/>
              </a:rPr>
              <a:t>presenza</a:t>
            </a:r>
            <a:r>
              <a:rPr sz="2800" b="0" dirty="0">
                <a:solidFill>
                  <a:srgbClr val="373737"/>
                </a:solidFill>
                <a:latin typeface="+mj-lt"/>
              </a:rPr>
              <a:t> </a:t>
            </a:r>
            <a:r>
              <a:rPr sz="2800" b="0" dirty="0" err="1">
                <a:solidFill>
                  <a:srgbClr val="373737"/>
                </a:solidFill>
                <a:latin typeface="+mj-lt"/>
              </a:rPr>
              <a:t>territoriale</a:t>
            </a:r>
            <a:r>
              <a:rPr sz="2800" b="0" dirty="0">
                <a:solidFill>
                  <a:srgbClr val="373737"/>
                </a:solidFill>
                <a:latin typeface="+mj-lt"/>
              </a:rPr>
              <a:t>, </a:t>
            </a:r>
            <a:r>
              <a:rPr sz="2800" b="0" dirty="0" err="1">
                <a:solidFill>
                  <a:srgbClr val="373737"/>
                </a:solidFill>
                <a:latin typeface="+mj-lt"/>
              </a:rPr>
              <a:t>servizi</a:t>
            </a:r>
            <a:r>
              <a:rPr sz="2800" b="0" dirty="0">
                <a:solidFill>
                  <a:srgbClr val="373737"/>
                </a:solidFill>
                <a:latin typeface="+mj-lt"/>
              </a:rPr>
              <a:t> e </a:t>
            </a:r>
            <a:r>
              <a:rPr sz="2800" b="0" dirty="0" err="1">
                <a:solidFill>
                  <a:srgbClr val="373737"/>
                </a:solidFill>
                <a:latin typeface="+mj-lt"/>
              </a:rPr>
              <a:t>capacità</a:t>
            </a:r>
            <a:r>
              <a:rPr sz="2800" b="0" dirty="0">
                <a:solidFill>
                  <a:srgbClr val="373737"/>
                </a:solidFill>
                <a:latin typeface="+mj-lt"/>
              </a:rPr>
              <a:t> di </a:t>
            </a:r>
            <a:r>
              <a:rPr sz="2800" b="0" dirty="0" err="1">
                <a:solidFill>
                  <a:srgbClr val="373737"/>
                </a:solidFill>
                <a:latin typeface="+mj-lt"/>
              </a:rPr>
              <a:t>integrazione</a:t>
            </a:r>
            <a:endParaRPr sz="2800" b="0" dirty="0">
              <a:solidFill>
                <a:srgbClr val="373737"/>
              </a:solidFill>
              <a:latin typeface="+mj-lt"/>
            </a:endParaRPr>
          </a:p>
        </p:txBody>
      </p:sp>
      <p:sp>
        <p:nvSpPr>
          <p:cNvPr id="3" name="Rounded Rectangle 3">
            <a:extLst>
              <a:ext uri="{FF2B5EF4-FFF2-40B4-BE49-F238E27FC236}">
                <a16:creationId xmlns:a16="http://schemas.microsoft.com/office/drawing/2014/main" id="{C347D83A-9A66-E95C-31CC-590ED54E8129}"/>
              </a:ext>
            </a:extLst>
          </p:cNvPr>
          <p:cNvSpPr>
            <a:spLocks noChangeAspect="1"/>
          </p:cNvSpPr>
          <p:nvPr/>
        </p:nvSpPr>
        <p:spPr>
          <a:xfrm>
            <a:off x="651413" y="4335860"/>
            <a:ext cx="3226767" cy="932177"/>
          </a:xfrm>
          <a:prstGeom prst="roundRect">
            <a:avLst/>
          </a:prstGeom>
          <a:solidFill>
            <a:srgbClr val="1F374F"/>
          </a:solidFill>
          <a:ln>
            <a:solidFill>
              <a:srgbClr val="1F37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sz="3200" b="1">
                <a:solidFill>
                  <a:srgbClr val="FFFFFF"/>
                </a:solidFill>
                <a:latin typeface="+mj-lt"/>
              </a:rPr>
              <a:t>2019</a:t>
            </a: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990D9F7A-2C25-7689-7DED-45E526DFECEA}"/>
              </a:ext>
            </a:extLst>
          </p:cNvPr>
          <p:cNvSpPr txBox="1">
            <a:spLocks noChangeAspect="1"/>
          </p:cNvSpPr>
          <p:nvPr/>
        </p:nvSpPr>
        <p:spPr>
          <a:xfrm>
            <a:off x="651412" y="5590370"/>
            <a:ext cx="3353029" cy="83099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sz="2400" b="1" dirty="0">
                <a:solidFill>
                  <a:srgbClr val="1F374F"/>
                </a:solidFill>
                <a:latin typeface="+mj-lt"/>
              </a:rPr>
              <a:t>AVVIO DELLA
SPERIMENTAZIONE</a:t>
            </a: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7590A804-534E-EEA1-8A2E-27ABCCCC1875}"/>
              </a:ext>
            </a:extLst>
          </p:cNvPr>
          <p:cNvSpPr txBox="1">
            <a:spLocks noChangeAspect="1"/>
          </p:cNvSpPr>
          <p:nvPr/>
        </p:nvSpPr>
        <p:spPr>
          <a:xfrm>
            <a:off x="779906" y="7332802"/>
            <a:ext cx="3224535" cy="83099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sz="2400" b="0" dirty="0" err="1">
                <a:solidFill>
                  <a:srgbClr val="373737"/>
                </a:solidFill>
                <a:latin typeface="+mj-lt"/>
              </a:rPr>
              <a:t>Primi</a:t>
            </a:r>
            <a:r>
              <a:rPr sz="2400" b="0" dirty="0">
                <a:solidFill>
                  <a:srgbClr val="373737"/>
                </a:solidFill>
                <a:latin typeface="+mj-lt"/>
              </a:rPr>
              <a:t> Centri per la Famiglia</a:t>
            </a:r>
            <a:r>
              <a:rPr lang="it-IT" sz="2400" b="0" dirty="0">
                <a:solidFill>
                  <a:srgbClr val="373737"/>
                </a:solidFill>
                <a:latin typeface="+mj-lt"/>
              </a:rPr>
              <a:t> </a:t>
            </a:r>
            <a:r>
              <a:rPr sz="2400" b="0" dirty="0">
                <a:solidFill>
                  <a:srgbClr val="373737"/>
                </a:solidFill>
                <a:latin typeface="+mj-lt"/>
              </a:rPr>
              <a:t>in </a:t>
            </a:r>
            <a:r>
              <a:rPr sz="2400" b="0" dirty="0" err="1">
                <a:solidFill>
                  <a:srgbClr val="373737"/>
                </a:solidFill>
                <a:latin typeface="+mj-lt"/>
              </a:rPr>
              <a:t>Lombardia</a:t>
            </a:r>
            <a:endParaRPr sz="2400" b="0" dirty="0">
              <a:solidFill>
                <a:srgbClr val="373737"/>
              </a:solidFill>
              <a:latin typeface="+mj-lt"/>
            </a:endParaRPr>
          </a:p>
        </p:txBody>
      </p:sp>
      <p:cxnSp>
        <p:nvCxnSpPr>
          <p:cNvPr id="6" name="Connector 6">
            <a:extLst>
              <a:ext uri="{FF2B5EF4-FFF2-40B4-BE49-F238E27FC236}">
                <a16:creationId xmlns:a16="http://schemas.microsoft.com/office/drawing/2014/main" id="{A51E20BE-90C1-E4C4-59AE-2E1CE90A0B60}"/>
              </a:ext>
            </a:extLst>
          </p:cNvPr>
          <p:cNvCxnSpPr/>
          <p:nvPr/>
        </p:nvCxnSpPr>
        <p:spPr>
          <a:xfrm>
            <a:off x="4163314" y="4801948"/>
            <a:ext cx="1280160" cy="0"/>
          </a:xfrm>
          <a:prstGeom prst="line">
            <a:avLst/>
          </a:prstGeom>
          <a:ln w="25400">
            <a:solidFill>
              <a:srgbClr val="B9CAD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ounded Rectangle 7">
            <a:extLst>
              <a:ext uri="{FF2B5EF4-FFF2-40B4-BE49-F238E27FC236}">
                <a16:creationId xmlns:a16="http://schemas.microsoft.com/office/drawing/2014/main" id="{F125B0A0-AAEE-8BA5-8C2F-1C794B5433E6}"/>
              </a:ext>
            </a:extLst>
          </p:cNvPr>
          <p:cNvSpPr>
            <a:spLocks noChangeAspect="1"/>
          </p:cNvSpPr>
          <p:nvPr/>
        </p:nvSpPr>
        <p:spPr>
          <a:xfrm>
            <a:off x="5842011" y="4352421"/>
            <a:ext cx="3226767" cy="932177"/>
          </a:xfrm>
          <a:prstGeom prst="roundRect">
            <a:avLst/>
          </a:prstGeom>
          <a:solidFill>
            <a:srgbClr val="1F374F"/>
          </a:solidFill>
          <a:ln>
            <a:solidFill>
              <a:srgbClr val="1F37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sz="3200" b="1" dirty="0">
                <a:solidFill>
                  <a:srgbClr val="FFFFFF"/>
                </a:solidFill>
                <a:latin typeface="+mj-lt"/>
              </a:rPr>
              <a:t>2022–2023</a:t>
            </a: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CEDE442B-8782-1B2A-0550-F0A68284D84A}"/>
              </a:ext>
            </a:extLst>
          </p:cNvPr>
          <p:cNvSpPr txBox="1">
            <a:spLocks noChangeAspect="1"/>
          </p:cNvSpPr>
          <p:nvPr/>
        </p:nvSpPr>
        <p:spPr>
          <a:xfrm>
            <a:off x="5784329" y="5812342"/>
            <a:ext cx="3342129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sz="2400" b="1" dirty="0">
                <a:solidFill>
                  <a:srgbClr val="1F374F"/>
                </a:solidFill>
                <a:latin typeface="+mj-lt"/>
              </a:rPr>
              <a:t>CONSOLIDAMENTO</a:t>
            </a: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A3DEA0B2-96F4-0AC0-94FD-2EF7DD9B99C7}"/>
              </a:ext>
            </a:extLst>
          </p:cNvPr>
          <p:cNvSpPr txBox="1">
            <a:spLocks noChangeAspect="1"/>
          </p:cNvSpPr>
          <p:nvPr/>
        </p:nvSpPr>
        <p:spPr>
          <a:xfrm>
            <a:off x="5784328" y="7325419"/>
            <a:ext cx="3895699" cy="120032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sz="2400" b="0" dirty="0">
                <a:solidFill>
                  <a:srgbClr val="373737"/>
                </a:solidFill>
                <a:latin typeface="+mj-lt"/>
              </a:rPr>
              <a:t>P</a:t>
            </a:r>
            <a:r>
              <a:rPr sz="2400" b="0" dirty="0" err="1">
                <a:solidFill>
                  <a:srgbClr val="373737"/>
                </a:solidFill>
                <a:latin typeface="+mj-lt"/>
              </a:rPr>
              <a:t>rogressiva</a:t>
            </a:r>
            <a:r>
              <a:rPr sz="2400" b="0" dirty="0">
                <a:solidFill>
                  <a:srgbClr val="373737"/>
                </a:solidFill>
                <a:latin typeface="+mj-lt"/>
              </a:rPr>
              <a:t> </a:t>
            </a:r>
            <a:r>
              <a:rPr sz="2400" b="0" dirty="0" err="1">
                <a:solidFill>
                  <a:srgbClr val="373737"/>
                </a:solidFill>
                <a:latin typeface="+mj-lt"/>
              </a:rPr>
              <a:t>presenza</a:t>
            </a:r>
            <a:r>
              <a:rPr sz="2400" b="0" dirty="0">
                <a:solidFill>
                  <a:srgbClr val="373737"/>
                </a:solidFill>
                <a:latin typeface="+mj-lt"/>
              </a:rPr>
              <a:t> </a:t>
            </a:r>
            <a:r>
              <a:rPr sz="2400" b="0" dirty="0" err="1">
                <a:solidFill>
                  <a:srgbClr val="373737"/>
                </a:solidFill>
                <a:latin typeface="+mj-lt"/>
              </a:rPr>
              <a:t>territoriale</a:t>
            </a:r>
            <a:r>
              <a:rPr lang="it-IT" sz="2400" b="0" dirty="0">
                <a:solidFill>
                  <a:srgbClr val="373737"/>
                </a:solidFill>
                <a:latin typeface="+mj-lt"/>
              </a:rPr>
              <a:t> </a:t>
            </a:r>
            <a:r>
              <a:rPr sz="2400" b="0" dirty="0">
                <a:solidFill>
                  <a:srgbClr val="373737"/>
                </a:solidFill>
                <a:latin typeface="+mj-lt"/>
              </a:rPr>
              <a:t>e </a:t>
            </a:r>
            <a:r>
              <a:rPr sz="2400" b="0" dirty="0" err="1">
                <a:solidFill>
                  <a:srgbClr val="373737"/>
                </a:solidFill>
                <a:latin typeface="+mj-lt"/>
              </a:rPr>
              <a:t>rafforzamento</a:t>
            </a:r>
            <a:r>
              <a:rPr sz="2400" b="0" dirty="0">
                <a:solidFill>
                  <a:srgbClr val="373737"/>
                </a:solidFill>
                <a:latin typeface="+mj-lt"/>
              </a:rPr>
              <a:t> delle </a:t>
            </a:r>
            <a:r>
              <a:rPr sz="2400" b="0" dirty="0" err="1">
                <a:solidFill>
                  <a:srgbClr val="373737"/>
                </a:solidFill>
                <a:latin typeface="+mj-lt"/>
              </a:rPr>
              <a:t>reti</a:t>
            </a:r>
            <a:r>
              <a:rPr sz="2400" b="0" dirty="0">
                <a:solidFill>
                  <a:srgbClr val="373737"/>
                </a:solidFill>
                <a:latin typeface="+mj-lt"/>
              </a:rPr>
              <a:t> </a:t>
            </a:r>
            <a:r>
              <a:rPr sz="2400" b="0" dirty="0" err="1">
                <a:solidFill>
                  <a:srgbClr val="373737"/>
                </a:solidFill>
                <a:latin typeface="+mj-lt"/>
              </a:rPr>
              <a:t>locali</a:t>
            </a:r>
            <a:endParaRPr sz="2400" b="0" dirty="0">
              <a:solidFill>
                <a:srgbClr val="373737"/>
              </a:solidFill>
              <a:latin typeface="+mj-lt"/>
            </a:endParaRPr>
          </a:p>
        </p:txBody>
      </p:sp>
      <p:cxnSp>
        <p:nvCxnSpPr>
          <p:cNvPr id="10" name="Connector 10">
            <a:extLst>
              <a:ext uri="{FF2B5EF4-FFF2-40B4-BE49-F238E27FC236}">
                <a16:creationId xmlns:a16="http://schemas.microsoft.com/office/drawing/2014/main" id="{FBFA6546-33BB-9DF3-12F6-F6D1BA1D2C4B}"/>
              </a:ext>
            </a:extLst>
          </p:cNvPr>
          <p:cNvCxnSpPr/>
          <p:nvPr/>
        </p:nvCxnSpPr>
        <p:spPr>
          <a:xfrm>
            <a:off x="9517191" y="4805446"/>
            <a:ext cx="1280160" cy="0"/>
          </a:xfrm>
          <a:prstGeom prst="line">
            <a:avLst/>
          </a:prstGeom>
          <a:ln w="25400">
            <a:solidFill>
              <a:srgbClr val="B9CAD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1">
            <a:extLst>
              <a:ext uri="{FF2B5EF4-FFF2-40B4-BE49-F238E27FC236}">
                <a16:creationId xmlns:a16="http://schemas.microsoft.com/office/drawing/2014/main" id="{74EA9DF1-7942-3A17-A70F-A89E07EFD4FE}"/>
              </a:ext>
            </a:extLst>
          </p:cNvPr>
          <p:cNvSpPr>
            <a:spLocks noChangeAspect="1"/>
          </p:cNvSpPr>
          <p:nvPr/>
        </p:nvSpPr>
        <p:spPr>
          <a:xfrm>
            <a:off x="11365051" y="4377615"/>
            <a:ext cx="3226767" cy="932177"/>
          </a:xfrm>
          <a:prstGeom prst="roundRect">
            <a:avLst/>
          </a:prstGeom>
          <a:solidFill>
            <a:srgbClr val="1F374F"/>
          </a:solidFill>
          <a:ln>
            <a:solidFill>
              <a:srgbClr val="1F37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sz="3200" b="1">
                <a:solidFill>
                  <a:srgbClr val="FFFFFF"/>
                </a:solidFill>
                <a:latin typeface="+mj-lt"/>
              </a:rPr>
              <a:t>2024–2025</a:t>
            </a:r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C26A8FCA-E108-005C-8654-C3937CF998C1}"/>
              </a:ext>
            </a:extLst>
          </p:cNvPr>
          <p:cNvSpPr txBox="1">
            <a:spLocks noChangeAspect="1"/>
          </p:cNvSpPr>
          <p:nvPr/>
        </p:nvSpPr>
        <p:spPr>
          <a:xfrm>
            <a:off x="11504295" y="5800594"/>
            <a:ext cx="2948278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sz="2400" b="1" dirty="0">
                <a:solidFill>
                  <a:srgbClr val="1F374F"/>
                </a:solidFill>
                <a:latin typeface="+mj-lt"/>
              </a:rPr>
              <a:t>POTENZIAMENTO</a:t>
            </a:r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1AA095D7-6995-8121-D826-739A00431093}"/>
              </a:ext>
            </a:extLst>
          </p:cNvPr>
          <p:cNvSpPr txBox="1">
            <a:spLocks noChangeAspect="1"/>
          </p:cNvSpPr>
          <p:nvPr/>
        </p:nvSpPr>
        <p:spPr>
          <a:xfrm>
            <a:off x="11504295" y="7406054"/>
            <a:ext cx="3226766" cy="83099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sz="2400" b="0" dirty="0">
                <a:solidFill>
                  <a:srgbClr val="373737"/>
                </a:solidFill>
                <a:latin typeface="+mj-lt"/>
              </a:rPr>
              <a:t>S</a:t>
            </a:r>
            <a:r>
              <a:rPr sz="2400" b="0" dirty="0" err="1">
                <a:solidFill>
                  <a:srgbClr val="373737"/>
                </a:solidFill>
                <a:latin typeface="+mj-lt"/>
              </a:rPr>
              <a:t>viluppo</a:t>
            </a:r>
            <a:r>
              <a:rPr sz="2400" b="0" dirty="0">
                <a:solidFill>
                  <a:srgbClr val="373737"/>
                </a:solidFill>
                <a:latin typeface="+mj-lt"/>
              </a:rPr>
              <a:t> del </a:t>
            </a:r>
            <a:r>
              <a:rPr sz="2400" b="0" dirty="0" err="1">
                <a:solidFill>
                  <a:srgbClr val="373737"/>
                </a:solidFill>
                <a:latin typeface="+mj-lt"/>
              </a:rPr>
              <a:t>modello</a:t>
            </a:r>
            <a:r>
              <a:rPr sz="2400" b="0" dirty="0">
                <a:solidFill>
                  <a:srgbClr val="373737"/>
                </a:solidFill>
                <a:latin typeface="+mj-lt"/>
              </a:rPr>
              <a:t> Hub &amp; Spoke</a:t>
            </a:r>
          </a:p>
        </p:txBody>
      </p:sp>
      <p:sp>
        <p:nvSpPr>
          <p:cNvPr id="14" name="Rounded Rectangle 14">
            <a:extLst>
              <a:ext uri="{FF2B5EF4-FFF2-40B4-BE49-F238E27FC236}">
                <a16:creationId xmlns:a16="http://schemas.microsoft.com/office/drawing/2014/main" id="{355F37F3-17B2-D0E4-8037-8FE7810DB4AB}"/>
              </a:ext>
            </a:extLst>
          </p:cNvPr>
          <p:cNvSpPr>
            <a:spLocks noChangeAspect="1"/>
          </p:cNvSpPr>
          <p:nvPr/>
        </p:nvSpPr>
        <p:spPr>
          <a:xfrm>
            <a:off x="16478075" y="4377616"/>
            <a:ext cx="2509707" cy="932177"/>
          </a:xfrm>
          <a:prstGeom prst="roundRect">
            <a:avLst/>
          </a:prstGeom>
          <a:solidFill>
            <a:srgbClr val="F17B00"/>
          </a:solidFill>
          <a:ln>
            <a:solidFill>
              <a:srgbClr val="5380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sz="3200" b="1" dirty="0">
                <a:solidFill>
                  <a:srgbClr val="FFFFFF"/>
                </a:solidFill>
                <a:latin typeface="+mj-lt"/>
              </a:rPr>
              <a:t>2026</a:t>
            </a:r>
          </a:p>
        </p:txBody>
      </p:sp>
      <p:sp>
        <p:nvSpPr>
          <p:cNvPr id="15" name="TextBox 15">
            <a:extLst>
              <a:ext uri="{FF2B5EF4-FFF2-40B4-BE49-F238E27FC236}">
                <a16:creationId xmlns:a16="http://schemas.microsoft.com/office/drawing/2014/main" id="{0D5C1046-3F2A-CB5F-A8AB-FCAB00AA51C4}"/>
              </a:ext>
            </a:extLst>
          </p:cNvPr>
          <p:cNvSpPr txBox="1">
            <a:spLocks noChangeAspect="1"/>
          </p:cNvSpPr>
          <p:nvPr/>
        </p:nvSpPr>
        <p:spPr>
          <a:xfrm>
            <a:off x="16626312" y="5838398"/>
            <a:ext cx="2401379" cy="83099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sz="2400" b="1" dirty="0">
                <a:solidFill>
                  <a:srgbClr val="F17B00"/>
                </a:solidFill>
                <a:latin typeface="+mj-lt"/>
              </a:rPr>
              <a:t>RETE REGIONALE</a:t>
            </a:r>
          </a:p>
        </p:txBody>
      </p:sp>
      <p:sp>
        <p:nvSpPr>
          <p:cNvPr id="16" name="Rounded Rectangle 18">
            <a:extLst>
              <a:ext uri="{FF2B5EF4-FFF2-40B4-BE49-F238E27FC236}">
                <a16:creationId xmlns:a16="http://schemas.microsoft.com/office/drawing/2014/main" id="{9B1FE2F5-34EE-ADB8-DA4D-D9305EC991DB}"/>
              </a:ext>
            </a:extLst>
          </p:cNvPr>
          <p:cNvSpPr/>
          <p:nvPr/>
        </p:nvSpPr>
        <p:spPr>
          <a:xfrm>
            <a:off x="3090045" y="9047965"/>
            <a:ext cx="14039492" cy="1399056"/>
          </a:xfrm>
          <a:prstGeom prst="roundRect">
            <a:avLst/>
          </a:prstGeom>
          <a:solidFill>
            <a:srgbClr val="F17B00"/>
          </a:solidFill>
          <a:ln>
            <a:solidFill>
              <a:srgbClr val="EBF2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sz="240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7" name="TextBox 19">
            <a:extLst>
              <a:ext uri="{FF2B5EF4-FFF2-40B4-BE49-F238E27FC236}">
                <a16:creationId xmlns:a16="http://schemas.microsoft.com/office/drawing/2014/main" id="{85E595DB-139F-6D81-52B1-074789AA4E7E}"/>
              </a:ext>
            </a:extLst>
          </p:cNvPr>
          <p:cNvSpPr txBox="1"/>
          <p:nvPr/>
        </p:nvSpPr>
        <p:spPr>
          <a:xfrm>
            <a:off x="3492691" y="9483671"/>
            <a:ext cx="13463422" cy="523220"/>
          </a:xfrm>
          <a:prstGeom prst="rect">
            <a:avLst/>
          </a:prstGeom>
          <a:solidFill>
            <a:srgbClr val="F17B00"/>
          </a:solidFill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sz="2800" b="1" dirty="0">
                <a:solidFill>
                  <a:schemeClr val="bg1"/>
                </a:solidFill>
                <a:latin typeface="Aptos"/>
              </a:rPr>
              <a:t>Da </a:t>
            </a:r>
            <a:r>
              <a:rPr sz="2800" b="1" dirty="0" err="1">
                <a:solidFill>
                  <a:schemeClr val="bg1"/>
                </a:solidFill>
                <a:latin typeface="Aptos"/>
              </a:rPr>
              <a:t>una</a:t>
            </a:r>
            <a:r>
              <a:rPr sz="2800" b="1" dirty="0">
                <a:solidFill>
                  <a:schemeClr val="bg1"/>
                </a:solidFill>
                <a:latin typeface="Aptos"/>
              </a:rPr>
              <a:t> </a:t>
            </a:r>
            <a:r>
              <a:rPr sz="2800" b="1" dirty="0" err="1">
                <a:solidFill>
                  <a:schemeClr val="bg1"/>
                </a:solidFill>
                <a:latin typeface="Aptos"/>
              </a:rPr>
              <a:t>sperimentazione</a:t>
            </a:r>
            <a:r>
              <a:rPr sz="2800" b="1" dirty="0">
                <a:solidFill>
                  <a:schemeClr val="bg1"/>
                </a:solidFill>
                <a:latin typeface="Aptos"/>
              </a:rPr>
              <a:t> locale a </a:t>
            </a:r>
            <a:r>
              <a:rPr sz="2800" b="1" dirty="0" err="1">
                <a:solidFill>
                  <a:schemeClr val="bg1"/>
                </a:solidFill>
                <a:latin typeface="Aptos"/>
              </a:rPr>
              <a:t>una</a:t>
            </a:r>
            <a:r>
              <a:rPr sz="2800" b="1" dirty="0">
                <a:solidFill>
                  <a:schemeClr val="bg1"/>
                </a:solidFill>
                <a:latin typeface="Aptos"/>
              </a:rPr>
              <a:t> rete </a:t>
            </a:r>
            <a:r>
              <a:rPr sz="2800" b="1" dirty="0" err="1">
                <a:solidFill>
                  <a:schemeClr val="bg1"/>
                </a:solidFill>
                <a:latin typeface="Aptos"/>
              </a:rPr>
              <a:t>regionale</a:t>
            </a:r>
            <a:r>
              <a:rPr sz="2800" b="1" dirty="0">
                <a:solidFill>
                  <a:schemeClr val="bg1"/>
                </a:solidFill>
                <a:latin typeface="Aptos"/>
              </a:rPr>
              <a:t> stabile, </a:t>
            </a:r>
            <a:r>
              <a:rPr sz="2800" b="1" dirty="0" err="1">
                <a:solidFill>
                  <a:schemeClr val="bg1"/>
                </a:solidFill>
                <a:latin typeface="Aptos"/>
              </a:rPr>
              <a:t>capillare</a:t>
            </a:r>
            <a:r>
              <a:rPr sz="2800" b="1" dirty="0">
                <a:solidFill>
                  <a:schemeClr val="bg1"/>
                </a:solidFill>
                <a:latin typeface="Aptos"/>
              </a:rPr>
              <a:t> e </a:t>
            </a:r>
            <a:r>
              <a:rPr sz="2800" b="1" dirty="0" err="1">
                <a:solidFill>
                  <a:schemeClr val="bg1"/>
                </a:solidFill>
                <a:latin typeface="Aptos"/>
              </a:rPr>
              <a:t>integrata</a:t>
            </a:r>
            <a:endParaRPr sz="2800" b="1" dirty="0">
              <a:solidFill>
                <a:schemeClr val="bg1"/>
              </a:solidFill>
              <a:latin typeface="Aptos"/>
            </a:endParaRPr>
          </a:p>
        </p:txBody>
      </p:sp>
      <p:sp>
        <p:nvSpPr>
          <p:cNvPr id="19" name="TextBox 13">
            <a:extLst>
              <a:ext uri="{FF2B5EF4-FFF2-40B4-BE49-F238E27FC236}">
                <a16:creationId xmlns:a16="http://schemas.microsoft.com/office/drawing/2014/main" id="{5E66BFDD-06EA-AF0A-A468-B3D7DD9EE318}"/>
              </a:ext>
            </a:extLst>
          </p:cNvPr>
          <p:cNvSpPr txBox="1">
            <a:spLocks noChangeAspect="1"/>
          </p:cNvSpPr>
          <p:nvPr/>
        </p:nvSpPr>
        <p:spPr>
          <a:xfrm>
            <a:off x="16097428" y="7100935"/>
            <a:ext cx="3499110" cy="83099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sz="2400" b="1" dirty="0">
                <a:solidFill>
                  <a:srgbClr val="373737"/>
                </a:solidFill>
                <a:latin typeface="+mj-lt"/>
              </a:rPr>
              <a:t>99 HUB e+ 370 SPOKE</a:t>
            </a:r>
          </a:p>
          <a:p>
            <a:pPr algn="ctr"/>
            <a:r>
              <a:rPr lang="it-IT" sz="2400" b="1" dirty="0">
                <a:solidFill>
                  <a:srgbClr val="373737"/>
                </a:solidFill>
                <a:latin typeface="+mj-lt"/>
              </a:rPr>
              <a:t>469 punti della rete</a:t>
            </a:r>
            <a:endParaRPr sz="2400" b="1" dirty="0">
              <a:solidFill>
                <a:srgbClr val="373737"/>
              </a:solidFill>
              <a:latin typeface="+mj-lt"/>
            </a:endParaRPr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48B86587-DFEF-F001-BE3C-BD045DDAF54F}"/>
              </a:ext>
            </a:extLst>
          </p:cNvPr>
          <p:cNvSpPr txBox="1"/>
          <p:nvPr/>
        </p:nvSpPr>
        <p:spPr>
          <a:xfrm>
            <a:off x="1582558" y="6743700"/>
            <a:ext cx="13965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b="1" dirty="0"/>
              <a:t>n. 4 </a:t>
            </a:r>
            <a:r>
              <a:rPr lang="it-IT" sz="2400" b="1" dirty="0" err="1"/>
              <a:t>CpF</a:t>
            </a:r>
            <a:endParaRPr lang="it-IT" sz="2400" b="1" dirty="0"/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06017B22-7837-EB85-FE4F-CC2F97C9D4CE}"/>
              </a:ext>
            </a:extLst>
          </p:cNvPr>
          <p:cNvSpPr txBox="1"/>
          <p:nvPr/>
        </p:nvSpPr>
        <p:spPr>
          <a:xfrm>
            <a:off x="6757125" y="6689130"/>
            <a:ext cx="15680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b="1" dirty="0"/>
              <a:t>n. 48 </a:t>
            </a:r>
            <a:r>
              <a:rPr lang="it-IT" sz="2400" b="1" dirty="0" err="1"/>
              <a:t>CpF</a:t>
            </a:r>
            <a:endParaRPr lang="it-IT" sz="2400" b="1" dirty="0"/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774B42AE-7FF6-F21F-6B37-E6BF67362A33}"/>
              </a:ext>
            </a:extLst>
          </p:cNvPr>
          <p:cNvSpPr txBox="1"/>
          <p:nvPr/>
        </p:nvSpPr>
        <p:spPr>
          <a:xfrm>
            <a:off x="11397350" y="6669395"/>
            <a:ext cx="36647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b="1" dirty="0"/>
              <a:t>n. 90 HUB + 346 SPOKE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8DE63D-3211-07AE-267F-94DE37D19F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CustomShape 1">
            <a:extLst>
              <a:ext uri="{FF2B5EF4-FFF2-40B4-BE49-F238E27FC236}">
                <a16:creationId xmlns:a16="http://schemas.microsoft.com/office/drawing/2014/main" id="{1B8FAE45-556E-917F-2915-F41F11196522}"/>
              </a:ext>
            </a:extLst>
          </p:cNvPr>
          <p:cNvSpPr/>
          <p:nvPr/>
        </p:nvSpPr>
        <p:spPr>
          <a:xfrm>
            <a:off x="0" y="0"/>
            <a:ext cx="20103120" cy="2811960"/>
          </a:xfrm>
          <a:custGeom>
            <a:avLst/>
            <a:gdLst>
              <a:gd name="textAreaLeft" fmla="*/ 0 w 20103120"/>
              <a:gd name="textAreaRight" fmla="*/ 20103840 w 20103120"/>
              <a:gd name="textAreaTop" fmla="*/ 0 h 2811960"/>
              <a:gd name="textAreaBottom" fmla="*/ 2812680 h 2811960"/>
            </a:gdLst>
            <a:ahLst/>
            <a:cxnLst/>
            <a:rect l="textAreaLeft" t="textAreaTop" r="textAreaRight" b="textAreaBottom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it-IT" sz="1800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" name="TextBox 2">
            <a:extLst>
              <a:ext uri="{FF2B5EF4-FFF2-40B4-BE49-F238E27FC236}">
                <a16:creationId xmlns:a16="http://schemas.microsoft.com/office/drawing/2014/main" id="{8C9D2807-A215-3C27-2720-CC4290E4AF4A}"/>
              </a:ext>
            </a:extLst>
          </p:cNvPr>
          <p:cNvSpPr txBox="1"/>
          <p:nvPr/>
        </p:nvSpPr>
        <p:spPr>
          <a:xfrm>
            <a:off x="961325" y="3205752"/>
            <a:ext cx="15379531" cy="5232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it-IT" sz="2800" b="0" dirty="0">
                <a:solidFill>
                  <a:srgbClr val="373737"/>
                </a:solidFill>
                <a:latin typeface="+mj-lt"/>
              </a:rPr>
              <a:t>Il modello Hub &amp; </a:t>
            </a:r>
            <a:r>
              <a:rPr lang="it-IT" sz="2800" b="0" dirty="0" err="1">
                <a:solidFill>
                  <a:srgbClr val="373737"/>
                </a:solidFill>
                <a:latin typeface="+mj-lt"/>
              </a:rPr>
              <a:t>Spoke</a:t>
            </a:r>
            <a:r>
              <a:rPr lang="it-IT" sz="2800" b="0" dirty="0">
                <a:solidFill>
                  <a:srgbClr val="373737"/>
                </a:solidFill>
                <a:latin typeface="+mj-lt"/>
              </a:rPr>
              <a:t> mette in connessione servizi, competenze e risorse presenti nei territori</a:t>
            </a:r>
          </a:p>
        </p:txBody>
      </p:sp>
      <p:sp>
        <p:nvSpPr>
          <p:cNvPr id="22" name="TextShape 2">
            <a:extLst>
              <a:ext uri="{FF2B5EF4-FFF2-40B4-BE49-F238E27FC236}">
                <a16:creationId xmlns:a16="http://schemas.microsoft.com/office/drawing/2014/main" id="{829E730C-465E-7208-3807-291B0D1601C8}"/>
              </a:ext>
            </a:extLst>
          </p:cNvPr>
          <p:cNvSpPr/>
          <p:nvPr/>
        </p:nvSpPr>
        <p:spPr>
          <a:xfrm>
            <a:off x="1060560" y="450720"/>
            <a:ext cx="17303400" cy="195220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5120" rIns="0" bIns="0" anchor="t">
            <a:spAutoFit/>
          </a:bodyPr>
          <a:lstStyle/>
          <a:p>
            <a:pPr marL="12600">
              <a:lnSpc>
                <a:spcPts val="8000"/>
              </a:lnSpc>
              <a:spcBef>
                <a:spcPts val="119"/>
              </a:spcBef>
            </a:pPr>
            <a:r>
              <a:rPr lang="it-IT" sz="7500" b="1" u="none" strike="noStrike" spc="-249" dirty="0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Il modello </a:t>
            </a:r>
            <a:r>
              <a:rPr lang="it-IT" sz="7500" b="1" u="none" strike="noStrike" spc="-249" dirty="0" err="1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Hub&amp;Spoke</a:t>
            </a:r>
            <a:br>
              <a:rPr sz="1800" dirty="0"/>
            </a:br>
            <a:r>
              <a:rPr lang="it-IT" sz="4850" b="1" u="none" strike="noStrike" dirty="0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Una rete che avvicina le risposte alle famiglie</a:t>
            </a:r>
            <a:endParaRPr lang="it-IT" sz="485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23" name="Connector 3">
            <a:extLst>
              <a:ext uri="{FF2B5EF4-FFF2-40B4-BE49-F238E27FC236}">
                <a16:creationId xmlns:a16="http://schemas.microsoft.com/office/drawing/2014/main" id="{48E19EBC-84E5-8575-49AB-D11386F52C68}"/>
              </a:ext>
            </a:extLst>
          </p:cNvPr>
          <p:cNvCxnSpPr>
            <a:cxnSpLocks/>
          </p:cNvCxnSpPr>
          <p:nvPr/>
        </p:nvCxnSpPr>
        <p:spPr>
          <a:xfrm flipH="1" flipV="1">
            <a:off x="5092183" y="6042408"/>
            <a:ext cx="3584448" cy="1024129"/>
          </a:xfrm>
          <a:prstGeom prst="line">
            <a:avLst/>
          </a:prstGeom>
          <a:ln w="21590">
            <a:solidFill>
              <a:srgbClr val="B9CAD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or 5">
            <a:extLst>
              <a:ext uri="{FF2B5EF4-FFF2-40B4-BE49-F238E27FC236}">
                <a16:creationId xmlns:a16="http://schemas.microsoft.com/office/drawing/2014/main" id="{A91EF007-9BAE-DC30-0DD3-ECD651F6676D}"/>
              </a:ext>
            </a:extLst>
          </p:cNvPr>
          <p:cNvCxnSpPr>
            <a:cxnSpLocks/>
          </p:cNvCxnSpPr>
          <p:nvPr/>
        </p:nvCxnSpPr>
        <p:spPr>
          <a:xfrm flipH="1" flipV="1">
            <a:off x="7238737" y="5031805"/>
            <a:ext cx="1572768" cy="1664208"/>
          </a:xfrm>
          <a:prstGeom prst="line">
            <a:avLst/>
          </a:prstGeom>
          <a:ln w="21590">
            <a:solidFill>
              <a:srgbClr val="B9CAD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 6">
            <a:extLst>
              <a:ext uri="{FF2B5EF4-FFF2-40B4-BE49-F238E27FC236}">
                <a16:creationId xmlns:a16="http://schemas.microsoft.com/office/drawing/2014/main" id="{E8F1CEC2-B18B-2FE9-64EA-3BC66DB51E6D}"/>
              </a:ext>
            </a:extLst>
          </p:cNvPr>
          <p:cNvCxnSpPr>
            <a:cxnSpLocks/>
          </p:cNvCxnSpPr>
          <p:nvPr/>
        </p:nvCxnSpPr>
        <p:spPr>
          <a:xfrm flipH="1" flipV="1">
            <a:off x="12486290" y="8054088"/>
            <a:ext cx="1363795" cy="535936"/>
          </a:xfrm>
          <a:prstGeom prst="line">
            <a:avLst/>
          </a:prstGeom>
          <a:ln w="21590">
            <a:solidFill>
              <a:srgbClr val="B9CAD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or 7">
            <a:extLst>
              <a:ext uri="{FF2B5EF4-FFF2-40B4-BE49-F238E27FC236}">
                <a16:creationId xmlns:a16="http://schemas.microsoft.com/office/drawing/2014/main" id="{B30645DB-1DD2-1A5B-D41C-AB9DF4AA86FE}"/>
              </a:ext>
            </a:extLst>
          </p:cNvPr>
          <p:cNvCxnSpPr>
            <a:cxnSpLocks/>
          </p:cNvCxnSpPr>
          <p:nvPr/>
        </p:nvCxnSpPr>
        <p:spPr>
          <a:xfrm flipV="1">
            <a:off x="12076386" y="4763393"/>
            <a:ext cx="1515145" cy="758293"/>
          </a:xfrm>
          <a:prstGeom prst="line">
            <a:avLst/>
          </a:prstGeom>
          <a:ln w="21590">
            <a:solidFill>
              <a:srgbClr val="B9CAD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or 8">
            <a:extLst>
              <a:ext uri="{FF2B5EF4-FFF2-40B4-BE49-F238E27FC236}">
                <a16:creationId xmlns:a16="http://schemas.microsoft.com/office/drawing/2014/main" id="{5FD5FAF5-0C5D-360A-CA38-F8D88C2C681A}"/>
              </a:ext>
            </a:extLst>
          </p:cNvPr>
          <p:cNvCxnSpPr>
            <a:cxnSpLocks/>
          </p:cNvCxnSpPr>
          <p:nvPr/>
        </p:nvCxnSpPr>
        <p:spPr>
          <a:xfrm>
            <a:off x="13312749" y="7517844"/>
            <a:ext cx="2132726" cy="321775"/>
          </a:xfrm>
          <a:prstGeom prst="line">
            <a:avLst/>
          </a:prstGeom>
          <a:ln w="21590">
            <a:solidFill>
              <a:srgbClr val="B9CAD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10">
            <a:extLst>
              <a:ext uri="{FF2B5EF4-FFF2-40B4-BE49-F238E27FC236}">
                <a16:creationId xmlns:a16="http://schemas.microsoft.com/office/drawing/2014/main" id="{AEAA76AF-0F71-7983-DF33-DECCC51ADBF4}"/>
              </a:ext>
            </a:extLst>
          </p:cNvPr>
          <p:cNvCxnSpPr>
            <a:cxnSpLocks/>
          </p:cNvCxnSpPr>
          <p:nvPr/>
        </p:nvCxnSpPr>
        <p:spPr>
          <a:xfrm flipV="1">
            <a:off x="13312749" y="5926070"/>
            <a:ext cx="2377432" cy="339146"/>
          </a:xfrm>
          <a:prstGeom prst="line">
            <a:avLst/>
          </a:prstGeom>
          <a:ln w="21590">
            <a:solidFill>
              <a:srgbClr val="B9CAD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Oval 11">
            <a:extLst>
              <a:ext uri="{FF2B5EF4-FFF2-40B4-BE49-F238E27FC236}">
                <a16:creationId xmlns:a16="http://schemas.microsoft.com/office/drawing/2014/main" id="{FDDA199A-BDE5-923F-2CE6-C54A51597CC1}"/>
              </a:ext>
            </a:extLst>
          </p:cNvPr>
          <p:cNvSpPr>
            <a:spLocks/>
          </p:cNvSpPr>
          <p:nvPr/>
        </p:nvSpPr>
        <p:spPr>
          <a:xfrm>
            <a:off x="7353037" y="5402329"/>
            <a:ext cx="5607796" cy="2798064"/>
          </a:xfrm>
          <a:prstGeom prst="ellipse">
            <a:avLst/>
          </a:prstGeom>
          <a:solidFill>
            <a:srgbClr val="C00000"/>
          </a:solidFill>
          <a:ln>
            <a:solidFill>
              <a:srgbClr val="1F37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5400" b="1" dirty="0">
                <a:solidFill>
                  <a:srgbClr val="FFFFFF"/>
                </a:solidFill>
                <a:latin typeface="Aptos"/>
              </a:rPr>
              <a:t>LA FAMIGLIA</a:t>
            </a:r>
          </a:p>
          <a:p>
            <a:pPr algn="ctr"/>
            <a:r>
              <a:rPr sz="3600" dirty="0">
                <a:solidFill>
                  <a:srgbClr val="FFFFFF"/>
                </a:solidFill>
                <a:latin typeface="Aptos"/>
              </a:rPr>
              <a:t>al </a:t>
            </a:r>
            <a:r>
              <a:rPr sz="3600" dirty="0" err="1">
                <a:solidFill>
                  <a:srgbClr val="FFFFFF"/>
                </a:solidFill>
                <a:latin typeface="Aptos"/>
              </a:rPr>
              <a:t>centro</a:t>
            </a:r>
            <a:r>
              <a:rPr sz="3600" dirty="0">
                <a:solidFill>
                  <a:srgbClr val="FFFFFF"/>
                </a:solidFill>
                <a:latin typeface="Aptos"/>
              </a:rPr>
              <a:t> della rete</a:t>
            </a:r>
          </a:p>
        </p:txBody>
      </p:sp>
      <p:sp>
        <p:nvSpPr>
          <p:cNvPr id="31" name="Rounded Rectangle 12">
            <a:extLst>
              <a:ext uri="{FF2B5EF4-FFF2-40B4-BE49-F238E27FC236}">
                <a16:creationId xmlns:a16="http://schemas.microsoft.com/office/drawing/2014/main" id="{BCA735DD-429A-E188-A304-D4C8F8FEE717}"/>
              </a:ext>
            </a:extLst>
          </p:cNvPr>
          <p:cNvSpPr>
            <a:spLocks/>
          </p:cNvSpPr>
          <p:nvPr/>
        </p:nvSpPr>
        <p:spPr>
          <a:xfrm>
            <a:off x="8651090" y="3988043"/>
            <a:ext cx="3259281" cy="994547"/>
          </a:xfrm>
          <a:prstGeom prst="roundRect">
            <a:avLst/>
          </a:prstGeom>
          <a:solidFill>
            <a:srgbClr val="F17B00"/>
          </a:solidFill>
          <a:ln>
            <a:solidFill>
              <a:srgbClr val="5380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3600" b="1" dirty="0">
                <a:solidFill>
                  <a:srgbClr val="FFFFFF"/>
                </a:solidFill>
                <a:latin typeface="Aptos"/>
              </a:rPr>
              <a:t>CENTRO HUB</a:t>
            </a:r>
          </a:p>
        </p:txBody>
      </p:sp>
      <p:sp>
        <p:nvSpPr>
          <p:cNvPr id="32" name="Rounded Rectangle 13">
            <a:extLst>
              <a:ext uri="{FF2B5EF4-FFF2-40B4-BE49-F238E27FC236}">
                <a16:creationId xmlns:a16="http://schemas.microsoft.com/office/drawing/2014/main" id="{42197684-AA2F-FDE6-16CA-87203F63C356}"/>
              </a:ext>
            </a:extLst>
          </p:cNvPr>
          <p:cNvSpPr>
            <a:spLocks/>
          </p:cNvSpPr>
          <p:nvPr/>
        </p:nvSpPr>
        <p:spPr>
          <a:xfrm>
            <a:off x="3535416" y="5265168"/>
            <a:ext cx="1417320" cy="694944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B9CA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400" b="1" dirty="0">
                <a:solidFill>
                  <a:srgbClr val="1F374F"/>
                </a:solidFill>
                <a:latin typeface="Aptos"/>
              </a:rPr>
              <a:t>SERVIZI
SOCIALI</a:t>
            </a:r>
          </a:p>
        </p:txBody>
      </p:sp>
      <p:sp>
        <p:nvSpPr>
          <p:cNvPr id="33" name="Rounded Rectangle 14">
            <a:extLst>
              <a:ext uri="{FF2B5EF4-FFF2-40B4-BE49-F238E27FC236}">
                <a16:creationId xmlns:a16="http://schemas.microsoft.com/office/drawing/2014/main" id="{63954365-1726-DE97-C36B-44E8EA9B78CB}"/>
              </a:ext>
            </a:extLst>
          </p:cNvPr>
          <p:cNvSpPr>
            <a:spLocks/>
          </p:cNvSpPr>
          <p:nvPr/>
        </p:nvSpPr>
        <p:spPr>
          <a:xfrm>
            <a:off x="2270234" y="7688329"/>
            <a:ext cx="2907264" cy="694944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B9CA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400" b="1" dirty="0">
                <a:solidFill>
                  <a:srgbClr val="1F374F"/>
                </a:solidFill>
                <a:latin typeface="Aptos"/>
              </a:rPr>
              <a:t>SANITÀ E
SOCIOSANITARIO</a:t>
            </a:r>
          </a:p>
        </p:txBody>
      </p:sp>
      <p:sp>
        <p:nvSpPr>
          <p:cNvPr id="34" name="Rounded Rectangle 15">
            <a:extLst>
              <a:ext uri="{FF2B5EF4-FFF2-40B4-BE49-F238E27FC236}">
                <a16:creationId xmlns:a16="http://schemas.microsoft.com/office/drawing/2014/main" id="{799DC34E-2E3F-1BD2-A750-24336003667D}"/>
              </a:ext>
            </a:extLst>
          </p:cNvPr>
          <p:cNvSpPr>
            <a:spLocks/>
          </p:cNvSpPr>
          <p:nvPr/>
        </p:nvSpPr>
        <p:spPr>
          <a:xfrm>
            <a:off x="5478516" y="4144836"/>
            <a:ext cx="1874518" cy="694944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B9CA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400" b="1" dirty="0">
                <a:solidFill>
                  <a:srgbClr val="1F374F"/>
                </a:solidFill>
                <a:latin typeface="Aptos"/>
              </a:rPr>
              <a:t>COMUNI
E AMBITI</a:t>
            </a:r>
          </a:p>
        </p:txBody>
      </p:sp>
      <p:sp>
        <p:nvSpPr>
          <p:cNvPr id="35" name="Rounded Rectangle 16">
            <a:extLst>
              <a:ext uri="{FF2B5EF4-FFF2-40B4-BE49-F238E27FC236}">
                <a16:creationId xmlns:a16="http://schemas.microsoft.com/office/drawing/2014/main" id="{E4DDEA51-9C10-2975-AE84-31BFC5AE1A57}"/>
              </a:ext>
            </a:extLst>
          </p:cNvPr>
          <p:cNvSpPr>
            <a:spLocks/>
          </p:cNvSpPr>
          <p:nvPr/>
        </p:nvSpPr>
        <p:spPr>
          <a:xfrm>
            <a:off x="14296484" y="8678305"/>
            <a:ext cx="1809149" cy="694944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B9CA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400" b="1" dirty="0">
                <a:solidFill>
                  <a:srgbClr val="1F374F"/>
                </a:solidFill>
                <a:latin typeface="Aptos"/>
              </a:rPr>
              <a:t>TERZO
SETTORE</a:t>
            </a:r>
          </a:p>
        </p:txBody>
      </p:sp>
      <p:sp>
        <p:nvSpPr>
          <p:cNvPr id="36" name="Rounded Rectangle 17">
            <a:extLst>
              <a:ext uri="{FF2B5EF4-FFF2-40B4-BE49-F238E27FC236}">
                <a16:creationId xmlns:a16="http://schemas.microsoft.com/office/drawing/2014/main" id="{5B6FF97E-5956-0A86-9D16-DFF9773974D4}"/>
              </a:ext>
            </a:extLst>
          </p:cNvPr>
          <p:cNvSpPr>
            <a:spLocks/>
          </p:cNvSpPr>
          <p:nvPr/>
        </p:nvSpPr>
        <p:spPr>
          <a:xfrm>
            <a:off x="13570957" y="3978498"/>
            <a:ext cx="1874518" cy="694944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B9CA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400" b="1" dirty="0">
                <a:solidFill>
                  <a:srgbClr val="1F374F"/>
                </a:solidFill>
                <a:latin typeface="Aptos"/>
              </a:rPr>
              <a:t>SCUOLA</a:t>
            </a:r>
          </a:p>
        </p:txBody>
      </p:sp>
      <p:sp>
        <p:nvSpPr>
          <p:cNvPr id="37" name="Rounded Rectangle 18">
            <a:extLst>
              <a:ext uri="{FF2B5EF4-FFF2-40B4-BE49-F238E27FC236}">
                <a16:creationId xmlns:a16="http://schemas.microsoft.com/office/drawing/2014/main" id="{AEB18D82-7DCF-BCAA-32B0-9E0171753199}"/>
              </a:ext>
            </a:extLst>
          </p:cNvPr>
          <p:cNvSpPr>
            <a:spLocks/>
          </p:cNvSpPr>
          <p:nvPr/>
        </p:nvSpPr>
        <p:spPr>
          <a:xfrm>
            <a:off x="16228405" y="7359144"/>
            <a:ext cx="2359151" cy="694944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B9CA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400" b="1" dirty="0">
                <a:solidFill>
                  <a:srgbClr val="1F374F"/>
                </a:solidFill>
                <a:latin typeface="Aptos"/>
              </a:rPr>
              <a:t>ASSOCIAZIONI</a:t>
            </a:r>
          </a:p>
        </p:txBody>
      </p:sp>
      <p:sp>
        <p:nvSpPr>
          <p:cNvPr id="39" name="Rounded Rectangle 20">
            <a:extLst>
              <a:ext uri="{FF2B5EF4-FFF2-40B4-BE49-F238E27FC236}">
                <a16:creationId xmlns:a16="http://schemas.microsoft.com/office/drawing/2014/main" id="{C73751FD-2C24-52B3-B815-93862DE565A3}"/>
              </a:ext>
            </a:extLst>
          </p:cNvPr>
          <p:cNvSpPr>
            <a:spLocks/>
          </p:cNvSpPr>
          <p:nvPr/>
        </p:nvSpPr>
        <p:spPr>
          <a:xfrm>
            <a:off x="16042098" y="5274586"/>
            <a:ext cx="2731764" cy="795528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B9CA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b="1" dirty="0">
                <a:solidFill>
                  <a:srgbClr val="1F374F"/>
                </a:solidFill>
                <a:latin typeface="Aptos"/>
              </a:rPr>
              <a:t>COMUNITA’</a:t>
            </a:r>
            <a:r>
              <a:rPr sz="2400" b="1" dirty="0">
                <a:solidFill>
                  <a:srgbClr val="1F374F"/>
                </a:solidFill>
                <a:latin typeface="Aptos"/>
              </a:rPr>
              <a:t>
TERRITORIALI</a:t>
            </a:r>
          </a:p>
        </p:txBody>
      </p:sp>
      <p:sp>
        <p:nvSpPr>
          <p:cNvPr id="40" name="Rounded Rectangle 21">
            <a:extLst>
              <a:ext uri="{FF2B5EF4-FFF2-40B4-BE49-F238E27FC236}">
                <a16:creationId xmlns:a16="http://schemas.microsoft.com/office/drawing/2014/main" id="{4E4C9EE4-8665-9D24-C234-4C80B2887225}"/>
              </a:ext>
            </a:extLst>
          </p:cNvPr>
          <p:cNvSpPr>
            <a:spLocks/>
          </p:cNvSpPr>
          <p:nvPr/>
        </p:nvSpPr>
        <p:spPr>
          <a:xfrm>
            <a:off x="456828" y="9997466"/>
            <a:ext cx="5478889" cy="566928"/>
          </a:xfrm>
          <a:prstGeom prst="roundRect">
            <a:avLst/>
          </a:prstGeom>
          <a:solidFill>
            <a:srgbClr val="F17B00"/>
          </a:solidFill>
          <a:ln>
            <a:solidFill>
              <a:srgbClr val="EBF2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400" b="1" dirty="0">
                <a:solidFill>
                  <a:schemeClr val="bg1"/>
                </a:solidFill>
                <a:latin typeface="Aptos"/>
              </a:rPr>
              <a:t>ASCOLTO  •  </a:t>
            </a:r>
            <a:r>
              <a:rPr sz="2400" b="1" dirty="0" err="1">
                <a:solidFill>
                  <a:schemeClr val="bg1"/>
                </a:solidFill>
                <a:latin typeface="Aptos"/>
              </a:rPr>
              <a:t>intercettare</a:t>
            </a:r>
            <a:r>
              <a:rPr sz="2400" b="1" dirty="0">
                <a:solidFill>
                  <a:schemeClr val="bg1"/>
                </a:solidFill>
                <a:latin typeface="Aptos"/>
              </a:rPr>
              <a:t> </a:t>
            </a:r>
            <a:r>
              <a:rPr sz="2400" b="1" dirty="0" err="1">
                <a:solidFill>
                  <a:schemeClr val="bg1"/>
                </a:solidFill>
                <a:latin typeface="Aptos"/>
              </a:rPr>
              <a:t>i</a:t>
            </a:r>
            <a:r>
              <a:rPr sz="2400" b="1" dirty="0">
                <a:solidFill>
                  <a:schemeClr val="bg1"/>
                </a:solidFill>
                <a:latin typeface="Aptos"/>
              </a:rPr>
              <a:t> </a:t>
            </a:r>
            <a:r>
              <a:rPr sz="2400" b="1" dirty="0" err="1">
                <a:solidFill>
                  <a:schemeClr val="bg1"/>
                </a:solidFill>
                <a:latin typeface="Aptos"/>
              </a:rPr>
              <a:t>bisogni</a:t>
            </a:r>
            <a:endParaRPr sz="2400" b="1" dirty="0">
              <a:solidFill>
                <a:schemeClr val="bg1"/>
              </a:solidFill>
              <a:latin typeface="Aptos"/>
            </a:endParaRPr>
          </a:p>
        </p:txBody>
      </p:sp>
      <p:sp>
        <p:nvSpPr>
          <p:cNvPr id="41" name="Rounded Rectangle 22">
            <a:extLst>
              <a:ext uri="{FF2B5EF4-FFF2-40B4-BE49-F238E27FC236}">
                <a16:creationId xmlns:a16="http://schemas.microsoft.com/office/drawing/2014/main" id="{D6428F22-684F-7FCC-3D6F-6F1DAAF4421A}"/>
              </a:ext>
            </a:extLst>
          </p:cNvPr>
          <p:cNvSpPr>
            <a:spLocks/>
          </p:cNvSpPr>
          <p:nvPr/>
        </p:nvSpPr>
        <p:spPr>
          <a:xfrm>
            <a:off x="6339630" y="9997466"/>
            <a:ext cx="6304315" cy="566928"/>
          </a:xfrm>
          <a:prstGeom prst="roundRect">
            <a:avLst/>
          </a:prstGeom>
          <a:solidFill>
            <a:srgbClr val="F17B00"/>
          </a:solidFill>
          <a:ln>
            <a:solidFill>
              <a:srgbClr val="EBF2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400" b="1" dirty="0">
                <a:solidFill>
                  <a:schemeClr val="bg1"/>
                </a:solidFill>
                <a:latin typeface="Aptos"/>
              </a:rPr>
              <a:t>ORIENTAMENTO  •  </a:t>
            </a:r>
            <a:r>
              <a:rPr sz="2400" b="1" dirty="0" err="1">
                <a:solidFill>
                  <a:schemeClr val="bg1"/>
                </a:solidFill>
                <a:latin typeface="Aptos"/>
              </a:rPr>
              <a:t>facilitare</a:t>
            </a:r>
            <a:r>
              <a:rPr sz="2400" b="1" dirty="0">
                <a:solidFill>
                  <a:schemeClr val="bg1"/>
                </a:solidFill>
                <a:latin typeface="Aptos"/>
              </a:rPr>
              <a:t> </a:t>
            </a:r>
            <a:r>
              <a:rPr sz="2400" b="1" dirty="0" err="1">
                <a:solidFill>
                  <a:schemeClr val="bg1"/>
                </a:solidFill>
                <a:latin typeface="Aptos"/>
              </a:rPr>
              <a:t>l’accesso</a:t>
            </a:r>
            <a:endParaRPr sz="2400" b="1" dirty="0">
              <a:solidFill>
                <a:schemeClr val="bg1"/>
              </a:solidFill>
              <a:latin typeface="Aptos"/>
            </a:endParaRPr>
          </a:p>
        </p:txBody>
      </p:sp>
      <p:sp>
        <p:nvSpPr>
          <p:cNvPr id="42" name="Rounded Rectangle 23">
            <a:extLst>
              <a:ext uri="{FF2B5EF4-FFF2-40B4-BE49-F238E27FC236}">
                <a16:creationId xmlns:a16="http://schemas.microsoft.com/office/drawing/2014/main" id="{176EDFAF-69EC-591D-C69A-C795B6DB7E9F}"/>
              </a:ext>
            </a:extLst>
          </p:cNvPr>
          <p:cNvSpPr>
            <a:spLocks/>
          </p:cNvSpPr>
          <p:nvPr/>
        </p:nvSpPr>
        <p:spPr>
          <a:xfrm>
            <a:off x="13101745" y="9997466"/>
            <a:ext cx="6545527" cy="566928"/>
          </a:xfrm>
          <a:prstGeom prst="roundRect">
            <a:avLst/>
          </a:prstGeom>
          <a:solidFill>
            <a:srgbClr val="F17B00"/>
          </a:solidFill>
          <a:ln>
            <a:solidFill>
              <a:srgbClr val="EBF2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400" b="1" dirty="0">
                <a:solidFill>
                  <a:schemeClr val="bg1"/>
                </a:solidFill>
                <a:latin typeface="Aptos"/>
              </a:rPr>
              <a:t>INTEGRAZIONE  •  </a:t>
            </a:r>
            <a:r>
              <a:rPr sz="2400" b="1" dirty="0" err="1">
                <a:solidFill>
                  <a:schemeClr val="bg1"/>
                </a:solidFill>
                <a:latin typeface="Aptos"/>
              </a:rPr>
              <a:t>connettere</a:t>
            </a:r>
            <a:r>
              <a:rPr sz="2400" b="1" dirty="0">
                <a:solidFill>
                  <a:schemeClr val="bg1"/>
                </a:solidFill>
                <a:latin typeface="Aptos"/>
              </a:rPr>
              <a:t> le </a:t>
            </a:r>
            <a:r>
              <a:rPr sz="2400" b="1" dirty="0" err="1">
                <a:solidFill>
                  <a:schemeClr val="bg1"/>
                </a:solidFill>
                <a:latin typeface="Aptos"/>
              </a:rPr>
              <a:t>risorse</a:t>
            </a:r>
            <a:endParaRPr sz="2400" b="1" dirty="0">
              <a:solidFill>
                <a:schemeClr val="bg1"/>
              </a:solidFill>
              <a:latin typeface="Aptos"/>
            </a:endParaRPr>
          </a:p>
        </p:txBody>
      </p:sp>
      <p:cxnSp>
        <p:nvCxnSpPr>
          <p:cNvPr id="50" name="Connector 3">
            <a:extLst>
              <a:ext uri="{FF2B5EF4-FFF2-40B4-BE49-F238E27FC236}">
                <a16:creationId xmlns:a16="http://schemas.microsoft.com/office/drawing/2014/main" id="{D94E228B-D6CC-48CB-8BBB-C279736528D0}"/>
              </a:ext>
            </a:extLst>
          </p:cNvPr>
          <p:cNvCxnSpPr>
            <a:cxnSpLocks/>
          </p:cNvCxnSpPr>
          <p:nvPr/>
        </p:nvCxnSpPr>
        <p:spPr>
          <a:xfrm flipH="1">
            <a:off x="5478516" y="7706616"/>
            <a:ext cx="1998397" cy="266006"/>
          </a:xfrm>
          <a:prstGeom prst="line">
            <a:avLst/>
          </a:prstGeom>
          <a:ln w="21590">
            <a:solidFill>
              <a:srgbClr val="B9CAD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32702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BE44FA-B6CD-7DBF-5F2D-74EFF18B6A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CustomShape 1">
            <a:extLst>
              <a:ext uri="{FF2B5EF4-FFF2-40B4-BE49-F238E27FC236}">
                <a16:creationId xmlns:a16="http://schemas.microsoft.com/office/drawing/2014/main" id="{DD37B0AF-7E64-A485-3AD4-D478EBEA6F26}"/>
              </a:ext>
            </a:extLst>
          </p:cNvPr>
          <p:cNvSpPr/>
          <p:nvPr/>
        </p:nvSpPr>
        <p:spPr>
          <a:xfrm>
            <a:off x="0" y="9428760"/>
            <a:ext cx="20103120" cy="1987560"/>
          </a:xfrm>
          <a:custGeom>
            <a:avLst/>
            <a:gdLst>
              <a:gd name="textAreaLeft" fmla="*/ 0 w 20103120"/>
              <a:gd name="textAreaRight" fmla="*/ 20103840 w 20103120"/>
              <a:gd name="textAreaTop" fmla="*/ 0 h 1987560"/>
              <a:gd name="textAreaBottom" fmla="*/ 1988280 h 1987560"/>
            </a:gdLst>
            <a:ahLst/>
            <a:cxnLst/>
            <a:rect l="textAreaLeft" t="textAreaTop" r="textAreaRight" b="textAreaBottom"/>
            <a:pathLst>
              <a:path w="19869785" h="1843404">
                <a:moveTo>
                  <a:pt x="19869423" y="0"/>
                </a:moveTo>
                <a:lnTo>
                  <a:pt x="0" y="0"/>
                </a:lnTo>
                <a:lnTo>
                  <a:pt x="0" y="1843365"/>
                </a:lnTo>
                <a:lnTo>
                  <a:pt x="19869423" y="1843365"/>
                </a:lnTo>
                <a:lnTo>
                  <a:pt x="19869423" y="0"/>
                </a:lnTo>
                <a:close/>
              </a:path>
            </a:pathLst>
          </a:custGeom>
          <a:solidFill>
            <a:schemeClr val="tx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it-IT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1" name="CustomShape 2">
            <a:extLst>
              <a:ext uri="{FF2B5EF4-FFF2-40B4-BE49-F238E27FC236}">
                <a16:creationId xmlns:a16="http://schemas.microsoft.com/office/drawing/2014/main" id="{9001D814-8598-4E17-B39D-E9A68CC1AAFA}"/>
              </a:ext>
            </a:extLst>
          </p:cNvPr>
          <p:cNvSpPr/>
          <p:nvPr/>
        </p:nvSpPr>
        <p:spPr>
          <a:xfrm>
            <a:off x="0" y="-14400"/>
            <a:ext cx="20103120" cy="9442080"/>
          </a:xfrm>
          <a:custGeom>
            <a:avLst/>
            <a:gdLst>
              <a:gd name="textAreaLeft" fmla="*/ 0 w 20103120"/>
              <a:gd name="textAreaRight" fmla="*/ 20103840 w 20103120"/>
              <a:gd name="textAreaTop" fmla="*/ 0 h 9442080"/>
              <a:gd name="textAreaBottom" fmla="*/ 9442800 h 9442080"/>
            </a:gdLst>
            <a:ahLst/>
            <a:cxnLst/>
            <a:rect l="textAreaLeft" t="textAreaTop" r="textAreaRight" b="textAreaBottom"/>
            <a:pathLst>
              <a:path w="19869785" h="9333230">
                <a:moveTo>
                  <a:pt x="19869568" y="0"/>
                </a:moveTo>
                <a:lnTo>
                  <a:pt x="0" y="0"/>
                </a:lnTo>
                <a:lnTo>
                  <a:pt x="0" y="9333185"/>
                </a:lnTo>
                <a:lnTo>
                  <a:pt x="19869568" y="9333185"/>
                </a:lnTo>
                <a:lnTo>
                  <a:pt x="19869568" y="0"/>
                </a:lnTo>
                <a:close/>
              </a:path>
            </a:pathLst>
          </a:custGeom>
          <a:solidFill>
            <a:srgbClr val="F17B0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it-IT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" name="TextShape 3">
            <a:extLst>
              <a:ext uri="{FF2B5EF4-FFF2-40B4-BE49-F238E27FC236}">
                <a16:creationId xmlns:a16="http://schemas.microsoft.com/office/drawing/2014/main" id="{ED4A52F8-8FF5-C7F1-7A46-E8B7B9355457}"/>
              </a:ext>
            </a:extLst>
          </p:cNvPr>
          <p:cNvSpPr/>
          <p:nvPr/>
        </p:nvSpPr>
        <p:spPr>
          <a:xfrm>
            <a:off x="2501280" y="2492280"/>
            <a:ext cx="15246000" cy="1920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5120" rIns="0" bIns="0" anchor="t">
            <a:spAutoFit/>
          </a:bodyPr>
          <a:lstStyle/>
          <a:p>
            <a:pPr>
              <a:lnSpc>
                <a:spcPct val="100000"/>
              </a:lnSpc>
              <a:spcBef>
                <a:spcPts val="119"/>
              </a:spcBef>
            </a:pPr>
            <a:r>
              <a:rPr lang="it-IT" sz="7500" b="1" u="none" strike="noStrike" dirty="0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Tre Ambiti, un modello condiviso</a:t>
            </a:r>
            <a:endParaRPr lang="it-IT" sz="75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3" name="CustomShape 4">
            <a:extLst>
              <a:ext uri="{FF2B5EF4-FFF2-40B4-BE49-F238E27FC236}">
                <a16:creationId xmlns:a16="http://schemas.microsoft.com/office/drawing/2014/main" id="{76D9E2B8-92D4-8D6C-1873-2DB969B0D0C6}"/>
              </a:ext>
            </a:extLst>
          </p:cNvPr>
          <p:cNvSpPr/>
          <p:nvPr/>
        </p:nvSpPr>
        <p:spPr>
          <a:xfrm>
            <a:off x="2501280" y="3629160"/>
            <a:ext cx="16617600" cy="151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36440" rIns="0" bIns="0" anchor="t">
            <a:spAutoFit/>
          </a:bodyPr>
          <a:lstStyle/>
          <a:p>
            <a:pPr marL="12600" indent="-360">
              <a:lnSpc>
                <a:spcPts val="4890"/>
              </a:lnSpc>
              <a:spcBef>
                <a:spcPts val="1074"/>
              </a:spcBef>
              <a:tabLst>
                <a:tab pos="0" algn="l"/>
              </a:tabLst>
            </a:pPr>
            <a:r>
              <a:rPr lang="it-IT" sz="4850" b="1" u="none" strike="noStrike">
                <a:solidFill>
                  <a:srgbClr val="231F20"/>
                </a:solidFill>
                <a:effectLst/>
                <a:uFillTx/>
                <a:latin typeface="Arial"/>
                <a:ea typeface="DejaVu Sans"/>
              </a:rPr>
              <a:t>I Centri per la Famiglia ASST Spedali Civili di Brescia </a:t>
            </a:r>
            <a:endParaRPr lang="it-IT" sz="48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 indent="-360">
              <a:lnSpc>
                <a:spcPts val="4890"/>
              </a:lnSpc>
              <a:spcBef>
                <a:spcPts val="1074"/>
              </a:spcBef>
              <a:tabLst>
                <a:tab pos="0" algn="l"/>
              </a:tabLst>
            </a:pPr>
            <a:r>
              <a:rPr lang="it-IT" sz="4400" b="1" u="none" strike="noStrike">
                <a:solidFill>
                  <a:srgbClr val="231F20"/>
                </a:solidFill>
                <a:effectLst/>
                <a:uFillTx/>
                <a:latin typeface="Arial"/>
                <a:ea typeface="DejaVu Sans"/>
              </a:rPr>
              <a:t>Dal sostegno al protagonismo familiare</a:t>
            </a:r>
            <a:endParaRPr lang="it-IT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" name="CustomShape 5">
            <a:extLst>
              <a:ext uri="{FF2B5EF4-FFF2-40B4-BE49-F238E27FC236}">
                <a16:creationId xmlns:a16="http://schemas.microsoft.com/office/drawing/2014/main" id="{90E71F58-B5BB-DF2C-443B-4036908315C4}"/>
              </a:ext>
            </a:extLst>
          </p:cNvPr>
          <p:cNvSpPr/>
          <p:nvPr/>
        </p:nvSpPr>
        <p:spPr>
          <a:xfrm>
            <a:off x="2437200" y="9899640"/>
            <a:ext cx="5122440" cy="695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240" rIns="0" bIns="0" anchor="t">
            <a:spAutoFit/>
          </a:bodyPr>
          <a:lstStyle/>
          <a:p>
            <a:pPr marL="12600">
              <a:lnSpc>
                <a:spcPts val="2840"/>
              </a:lnSpc>
              <a:spcBef>
                <a:spcPts val="96"/>
              </a:spcBef>
            </a:pPr>
            <a:r>
              <a:rPr lang="it-IT" sz="2450" b="1" u="none" strike="noStrike" spc="-119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Conferenza</a:t>
            </a:r>
            <a:r>
              <a:rPr lang="it-IT" sz="2450" b="1" u="none" strike="noStrike" spc="-241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it-IT" sz="2450" b="1" u="none" strike="noStrike" spc="-111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nazionale</a:t>
            </a:r>
            <a:r>
              <a:rPr lang="it-IT" sz="2450" b="1" u="none" strike="noStrike" spc="-235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it-IT" sz="2450" b="1" u="none" strike="noStrike" spc="-113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sulla</a:t>
            </a:r>
            <a:r>
              <a:rPr lang="it-IT" sz="2450" b="1" u="none" strike="noStrike" spc="-235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it-IT" sz="2450" b="1" u="none" strike="noStrike" spc="-65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famiglia</a:t>
            </a:r>
            <a:endParaRPr lang="it-IT" sz="24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4040">
              <a:lnSpc>
                <a:spcPts val="2540"/>
              </a:lnSpc>
            </a:pPr>
            <a:r>
              <a:rPr lang="it-IT" sz="2200" b="0" u="none" strike="noStrike" spc="-71">
                <a:solidFill>
                  <a:srgbClr val="F17B00"/>
                </a:solidFill>
                <a:effectLst/>
                <a:uFillTx/>
                <a:latin typeface="Arial"/>
                <a:ea typeface="DejaVu Sans"/>
              </a:rPr>
              <a:t>Ottobre</a:t>
            </a:r>
            <a:r>
              <a:rPr lang="it-IT" sz="2200" b="0" u="none" strike="noStrike" spc="-221">
                <a:solidFill>
                  <a:srgbClr val="F17B00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it-IT" sz="2200" b="0" u="none" strike="noStrike" spc="-91">
                <a:solidFill>
                  <a:srgbClr val="F17B00"/>
                </a:solidFill>
                <a:effectLst/>
                <a:uFillTx/>
                <a:latin typeface="Arial"/>
                <a:ea typeface="DejaVu Sans"/>
              </a:rPr>
              <a:t>-</a:t>
            </a:r>
            <a:r>
              <a:rPr lang="it-IT" sz="2200" b="0" u="none" strike="noStrike" spc="-215">
                <a:solidFill>
                  <a:srgbClr val="F17B00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it-IT" sz="2200" b="0" u="none" strike="noStrike" spc="-54">
                <a:solidFill>
                  <a:srgbClr val="F17B00"/>
                </a:solidFill>
                <a:effectLst/>
                <a:uFillTx/>
                <a:latin typeface="Arial"/>
                <a:ea typeface="DejaVu Sans"/>
              </a:rPr>
              <a:t>Dicembre</a:t>
            </a:r>
            <a:r>
              <a:rPr lang="it-IT" sz="2200" b="0" u="none" strike="noStrike" spc="-215">
                <a:solidFill>
                  <a:srgbClr val="F17B00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it-IT" sz="2200" b="0" u="none" strike="noStrike" spc="-20">
                <a:solidFill>
                  <a:srgbClr val="F17B00"/>
                </a:solidFill>
                <a:effectLst/>
                <a:uFillTx/>
                <a:latin typeface="Arial"/>
                <a:ea typeface="DejaVu Sans"/>
              </a:rPr>
              <a:t>2026</a:t>
            </a:r>
            <a:endParaRPr lang="it-IT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55" name="object 9">
            <a:extLst>
              <a:ext uri="{FF2B5EF4-FFF2-40B4-BE49-F238E27FC236}">
                <a16:creationId xmlns:a16="http://schemas.microsoft.com/office/drawing/2014/main" id="{FA851DE6-35CD-1797-DA4C-82F9C75C3A30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0314360" y="9927000"/>
            <a:ext cx="708120" cy="795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6" name="CustomShape 6">
            <a:extLst>
              <a:ext uri="{FF2B5EF4-FFF2-40B4-BE49-F238E27FC236}">
                <a16:creationId xmlns:a16="http://schemas.microsoft.com/office/drawing/2014/main" id="{D2EBB739-28C9-C925-E948-9CDA7F72C9A6}"/>
              </a:ext>
            </a:extLst>
          </p:cNvPr>
          <p:cNvSpPr/>
          <p:nvPr/>
        </p:nvSpPr>
        <p:spPr>
          <a:xfrm>
            <a:off x="0" y="-27720"/>
            <a:ext cx="20103120" cy="1987560"/>
          </a:xfrm>
          <a:custGeom>
            <a:avLst/>
            <a:gdLst>
              <a:gd name="textAreaLeft" fmla="*/ 0 w 20103120"/>
              <a:gd name="textAreaRight" fmla="*/ 20103840 w 20103120"/>
              <a:gd name="textAreaTop" fmla="*/ 0 h 1987560"/>
              <a:gd name="textAreaBottom" fmla="*/ 1988280 h 1987560"/>
            </a:gdLst>
            <a:ahLst/>
            <a:cxnLst/>
            <a:rect l="textAreaLeft" t="textAreaTop" r="textAreaRight" b="textAreaBottom"/>
            <a:pathLst>
              <a:path w="19869785" h="1843405">
                <a:moveTo>
                  <a:pt x="19869423" y="0"/>
                </a:moveTo>
                <a:lnTo>
                  <a:pt x="0" y="0"/>
                </a:lnTo>
                <a:lnTo>
                  <a:pt x="0" y="1843365"/>
                </a:lnTo>
                <a:lnTo>
                  <a:pt x="19869423" y="1843365"/>
                </a:lnTo>
                <a:lnTo>
                  <a:pt x="19869423" y="0"/>
                </a:lnTo>
                <a:close/>
              </a:path>
            </a:pathLst>
          </a:custGeom>
          <a:solidFill>
            <a:srgbClr val="BA610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it-IT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" name="CustomShape 7">
            <a:extLst>
              <a:ext uri="{FF2B5EF4-FFF2-40B4-BE49-F238E27FC236}">
                <a16:creationId xmlns:a16="http://schemas.microsoft.com/office/drawing/2014/main" id="{C8A7D363-5EEB-7658-E1DE-A266185A11D8}"/>
              </a:ext>
            </a:extLst>
          </p:cNvPr>
          <p:cNvSpPr/>
          <p:nvPr/>
        </p:nvSpPr>
        <p:spPr>
          <a:xfrm>
            <a:off x="11182320" y="9899640"/>
            <a:ext cx="5938560" cy="1197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>
              <a:lnSpc>
                <a:spcPct val="106000"/>
              </a:lnSpc>
              <a:spcBef>
                <a:spcPts val="99"/>
              </a:spcBef>
            </a:pPr>
            <a:r>
              <a:rPr lang="it-IT" sz="2450" b="1" u="none" strike="noStrike" spc="-79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Presidenza</a:t>
            </a:r>
            <a:r>
              <a:rPr lang="it-IT" sz="2450" b="1" u="none" strike="noStrike" spc="-99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it-IT" sz="2450" b="1" u="none" strike="noStrike" spc="-60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del</a:t>
            </a:r>
            <a:r>
              <a:rPr lang="it-IT" sz="2450" b="1" u="none" strike="noStrike" spc="-96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it-IT" sz="2450" b="1" u="none" strike="noStrike" spc="-74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Consiglio</a:t>
            </a:r>
            <a:r>
              <a:rPr lang="it-IT" sz="2450" b="1" u="none" strike="noStrike" spc="-96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it-IT" sz="2450" b="1" u="none" strike="noStrike" spc="-60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dei</a:t>
            </a:r>
            <a:r>
              <a:rPr lang="it-IT" sz="2450" b="1" u="none" strike="noStrike" spc="-99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it-IT" sz="2450" b="1" u="none" strike="noStrike" spc="-11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Ministri </a:t>
            </a:r>
            <a:r>
              <a:rPr lang="it-IT" sz="2450" b="1" u="none" strike="noStrike" spc="-74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Dipartimento</a:t>
            </a:r>
            <a:r>
              <a:rPr lang="it-IT" sz="2450" b="1" u="none" strike="noStrike" spc="-105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it-IT" sz="2450" b="1" u="none" strike="noStrike" spc="-65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per</a:t>
            </a:r>
            <a:r>
              <a:rPr lang="it-IT" sz="2450" b="1" u="none" strike="noStrike" spc="-99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it-IT" sz="2450" b="1" u="none" strike="noStrike" spc="-51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le</a:t>
            </a:r>
            <a:r>
              <a:rPr lang="it-IT" sz="2450" b="1" u="none" strike="noStrike" spc="-99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it-IT" sz="2450" b="1" u="none" strike="noStrike" spc="-71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politiche</a:t>
            </a:r>
            <a:r>
              <a:rPr lang="it-IT" sz="2450" b="1" u="none" strike="noStrike" spc="-105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it-IT" sz="2450" b="1" u="none" strike="noStrike" spc="-71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della</a:t>
            </a:r>
            <a:r>
              <a:rPr lang="it-IT" sz="2450" b="1" u="none" strike="noStrike" spc="-99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it-IT" sz="2450" b="1" u="none" strike="noStrike" spc="-40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famiglia</a:t>
            </a:r>
            <a:endParaRPr lang="it-IT" sz="24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" name="CustomShape 8">
            <a:extLst>
              <a:ext uri="{FF2B5EF4-FFF2-40B4-BE49-F238E27FC236}">
                <a16:creationId xmlns:a16="http://schemas.microsoft.com/office/drawing/2014/main" id="{35C630D8-D2F8-0BC9-329F-8ECFFE36F024}"/>
              </a:ext>
            </a:extLst>
          </p:cNvPr>
          <p:cNvSpPr/>
          <p:nvPr/>
        </p:nvSpPr>
        <p:spPr>
          <a:xfrm>
            <a:off x="2438640" y="552960"/>
            <a:ext cx="5481000" cy="962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1520" rIns="0" bIns="0" anchor="t">
            <a:spAutoFit/>
          </a:bodyPr>
          <a:lstStyle/>
          <a:p>
            <a:pPr marL="12600">
              <a:lnSpc>
                <a:spcPct val="100000"/>
              </a:lnSpc>
              <a:spcBef>
                <a:spcPts val="91"/>
              </a:spcBef>
            </a:pPr>
            <a:r>
              <a:rPr lang="it-IT" sz="3300" b="1" u="none" strike="noStrike" spc="102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I</a:t>
            </a:r>
            <a:r>
              <a:rPr lang="it-IT" sz="3300" b="1" u="none" strike="noStrike" spc="-374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it-IT" sz="3300" b="1" u="none" strike="noStrike" spc="-119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Centri</a:t>
            </a:r>
            <a:r>
              <a:rPr lang="it-IT" sz="3300" b="1" u="none" strike="noStrike" spc="-374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it-IT" sz="3300" b="1" u="none" strike="noStrike" spc="-85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per</a:t>
            </a:r>
            <a:r>
              <a:rPr lang="it-IT" sz="3300" b="1" u="none" strike="noStrike" spc="-371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it-IT" sz="3300" b="1" u="none" strike="noStrike" spc="-96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la</a:t>
            </a:r>
            <a:r>
              <a:rPr lang="it-IT" sz="3300" b="1" u="none" strike="noStrike" spc="-374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it-IT" sz="3300" b="1" u="none" strike="noStrike" spc="-111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famiglia</a:t>
            </a:r>
            <a:endParaRPr lang="it-IT" sz="3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>
              <a:lnSpc>
                <a:spcPct val="100000"/>
              </a:lnSpc>
              <a:spcBef>
                <a:spcPts val="111"/>
              </a:spcBef>
            </a:pPr>
            <a:r>
              <a:rPr lang="it-IT" sz="2850" b="0" u="none" strike="noStrike" spc="-20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Milano</a:t>
            </a:r>
            <a:r>
              <a:rPr lang="it-IT" sz="2850" b="0" u="none" strike="noStrike" spc="-300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it-IT" sz="2850" b="0" u="none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8</a:t>
            </a:r>
            <a:r>
              <a:rPr lang="it-IT" sz="2850" b="0" u="none" strike="noStrike" spc="-300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it-IT" sz="2850" b="0" u="none" strike="noStrike" spc="-54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ottobre</a:t>
            </a:r>
            <a:r>
              <a:rPr lang="it-IT" sz="2850" b="0" u="none" strike="noStrike" spc="-295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it-IT" sz="2850" b="0" u="none" strike="noStrike" spc="-20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2026</a:t>
            </a:r>
            <a:endParaRPr lang="it-IT" sz="28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9" name="CustomShape 9">
            <a:extLst>
              <a:ext uri="{FF2B5EF4-FFF2-40B4-BE49-F238E27FC236}">
                <a16:creationId xmlns:a16="http://schemas.microsoft.com/office/drawing/2014/main" id="{3A5B612C-9C6D-41C4-B8EA-AB54BD775BBA}"/>
              </a:ext>
            </a:extLst>
          </p:cNvPr>
          <p:cNvSpPr/>
          <p:nvPr/>
        </p:nvSpPr>
        <p:spPr>
          <a:xfrm>
            <a:off x="2501280" y="5924520"/>
            <a:ext cx="11283480" cy="1720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36440" rIns="0" bIns="0" anchor="t">
            <a:spAutoFit/>
          </a:bodyPr>
          <a:lstStyle/>
          <a:p>
            <a:pPr marL="12600">
              <a:lnSpc>
                <a:spcPts val="6695"/>
              </a:lnSpc>
              <a:spcBef>
                <a:spcPts val="6"/>
              </a:spcBef>
            </a:pPr>
            <a:r>
              <a:rPr lang="it-IT" sz="5650" b="1" u="none" strike="noStrike" spc="-334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Dott.ssa Elisa Rolfi</a:t>
            </a:r>
            <a:endParaRPr lang="it-IT" sz="56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 indent="-360">
              <a:lnSpc>
                <a:spcPts val="5559"/>
              </a:lnSpc>
              <a:spcBef>
                <a:spcPts val="224"/>
              </a:spcBef>
              <a:tabLst>
                <a:tab pos="0" algn="l"/>
              </a:tabLst>
            </a:pPr>
            <a:r>
              <a:rPr lang="it-IT" sz="4800" b="1" u="none" strike="noStrike">
                <a:solidFill>
                  <a:srgbClr val="231F20"/>
                </a:solidFill>
                <a:effectLst/>
                <a:uFillTx/>
                <a:latin typeface="Arial"/>
                <a:ea typeface="DejaVu Sans"/>
              </a:rPr>
              <a:t>Psicologa - Community Manager</a:t>
            </a:r>
            <a:r>
              <a:rPr lang="it-IT" sz="4800" b="1" u="none" strike="noStrike" spc="-309">
                <a:solidFill>
                  <a:srgbClr val="231F20"/>
                </a:solidFill>
                <a:effectLst/>
                <a:uFillTx/>
                <a:latin typeface="Arial"/>
                <a:ea typeface="DejaVu Sans"/>
              </a:rPr>
              <a:t> </a:t>
            </a:r>
            <a:endParaRPr lang="it-IT" sz="4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634181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F80022-1B3D-395F-E794-A9ECB72E5E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CustomShape 1">
            <a:extLst>
              <a:ext uri="{FF2B5EF4-FFF2-40B4-BE49-F238E27FC236}">
                <a16:creationId xmlns:a16="http://schemas.microsoft.com/office/drawing/2014/main" id="{77BAC661-60C3-1A83-4113-EFCDD0840F2A}"/>
              </a:ext>
            </a:extLst>
          </p:cNvPr>
          <p:cNvSpPr/>
          <p:nvPr/>
        </p:nvSpPr>
        <p:spPr>
          <a:xfrm>
            <a:off x="0" y="0"/>
            <a:ext cx="20103120" cy="2811960"/>
          </a:xfrm>
          <a:custGeom>
            <a:avLst/>
            <a:gdLst>
              <a:gd name="textAreaLeft" fmla="*/ 0 w 20103120"/>
              <a:gd name="textAreaRight" fmla="*/ 20103840 w 20103120"/>
              <a:gd name="textAreaTop" fmla="*/ 0 h 2811960"/>
              <a:gd name="textAreaBottom" fmla="*/ 2812680 h 2811960"/>
            </a:gdLst>
            <a:ahLst/>
            <a:cxnLst/>
            <a:rect l="textAreaLeft" t="textAreaTop" r="textAreaRight" b="textAreaBottom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it-IT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1" name="TextShape 2">
            <a:extLst>
              <a:ext uri="{FF2B5EF4-FFF2-40B4-BE49-F238E27FC236}">
                <a16:creationId xmlns:a16="http://schemas.microsoft.com/office/drawing/2014/main" id="{13A0457F-12D7-FCF0-DD0A-219D2E129E33}"/>
              </a:ext>
            </a:extLst>
          </p:cNvPr>
          <p:cNvSpPr/>
          <p:nvPr/>
        </p:nvSpPr>
        <p:spPr>
          <a:xfrm>
            <a:off x="1060560" y="450720"/>
            <a:ext cx="17303400" cy="195220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5120" rIns="0" bIns="0" anchor="t">
            <a:spAutoFit/>
          </a:bodyPr>
          <a:lstStyle/>
          <a:p>
            <a:pPr marL="12600">
              <a:lnSpc>
                <a:spcPts val="8000"/>
              </a:lnSpc>
              <a:spcBef>
                <a:spcPts val="119"/>
              </a:spcBef>
            </a:pPr>
            <a:r>
              <a:rPr lang="it-IT" sz="7500" b="1" u="none" strike="noStrike" spc="-249" dirty="0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Tre Centri, un modello condiviso</a:t>
            </a:r>
            <a:br>
              <a:rPr sz="1800" dirty="0"/>
            </a:br>
            <a:r>
              <a:rPr lang="it-IT" sz="4850" b="1" u="none" strike="noStrike" dirty="0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Il modello comune dei tre Ambiti </a:t>
            </a:r>
            <a:endParaRPr lang="it-IT" sz="485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aphicFrame>
        <p:nvGraphicFramePr>
          <p:cNvPr id="62" name="Diagram1">
            <a:extLst>
              <a:ext uri="{FF2B5EF4-FFF2-40B4-BE49-F238E27FC236}">
                <a16:creationId xmlns:a16="http://schemas.microsoft.com/office/drawing/2014/main" id="{0DA31EED-6376-4519-22BB-808239BFFDF4}"/>
              </a:ext>
            </a:extLst>
          </p:cNvPr>
          <p:cNvGraphicFramePr/>
          <p:nvPr/>
        </p:nvGraphicFramePr>
        <p:xfrm>
          <a:off x="8128000" y="2737799"/>
          <a:ext cx="10896100" cy="88010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3" name="TextShape 3">
            <a:extLst>
              <a:ext uri="{FF2B5EF4-FFF2-40B4-BE49-F238E27FC236}">
                <a16:creationId xmlns:a16="http://schemas.microsoft.com/office/drawing/2014/main" id="{D76C9C08-754A-2E8A-BECF-E9963D85C919}"/>
              </a:ext>
            </a:extLst>
          </p:cNvPr>
          <p:cNvSpPr/>
          <p:nvPr/>
        </p:nvSpPr>
        <p:spPr>
          <a:xfrm>
            <a:off x="1080000" y="3491546"/>
            <a:ext cx="5939640" cy="619901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5120" rIns="0" bIns="0" anchor="t">
            <a:spAutoFit/>
          </a:bodyPr>
          <a:lstStyle/>
          <a:p>
            <a:pPr marL="12600">
              <a:lnSpc>
                <a:spcPct val="100000"/>
              </a:lnSpc>
              <a:spcBef>
                <a:spcPts val="119"/>
              </a:spcBef>
            </a:pPr>
            <a:r>
              <a:rPr lang="it-IT" sz="4400" b="1" u="none" strike="noStrike" spc="-249" dirty="0">
                <a:solidFill>
                  <a:srgbClr val="231F20"/>
                </a:solidFill>
                <a:effectLst/>
                <a:uFillTx/>
                <a:latin typeface="Arial"/>
                <a:ea typeface="DejaVu Sans"/>
              </a:rPr>
              <a:t>Dalla sperimentazione </a:t>
            </a:r>
            <a:endParaRPr lang="it-IT" sz="44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>
              <a:lnSpc>
                <a:spcPct val="100000"/>
              </a:lnSpc>
              <a:spcBef>
                <a:spcPts val="119"/>
              </a:spcBef>
            </a:pPr>
            <a:r>
              <a:rPr lang="it-IT" sz="4400" b="1" u="none" strike="noStrike" spc="-249" dirty="0">
                <a:solidFill>
                  <a:srgbClr val="231F20"/>
                </a:solidFill>
                <a:effectLst/>
                <a:uFillTx/>
                <a:latin typeface="Arial"/>
                <a:ea typeface="DejaVu Sans"/>
              </a:rPr>
              <a:t>alla rete territoriale</a:t>
            </a:r>
            <a:endParaRPr lang="it-IT" sz="44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9"/>
              </a:spcBef>
            </a:pPr>
            <a:endParaRPr lang="it-IT" sz="44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9"/>
              </a:spcBef>
            </a:pPr>
            <a:r>
              <a:rPr lang="it-IT" sz="3200" b="0" u="none" strike="noStrike" dirty="0">
                <a:solidFill>
                  <a:srgbClr val="231F20"/>
                </a:solidFill>
                <a:effectLst/>
                <a:uFillTx/>
                <a:latin typeface="Arial"/>
                <a:ea typeface="DejaVu Sans"/>
              </a:rPr>
              <a:t>Dal 2022, il modello si è progressivamente consolidato:</a:t>
            </a:r>
            <a:endParaRPr lang="it-IT" sz="32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9"/>
              </a:spcBef>
            </a:pPr>
            <a:endParaRPr lang="it-IT" sz="32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2900" indent="-342900">
              <a:lnSpc>
                <a:spcPct val="100000"/>
              </a:lnSpc>
              <a:spcBef>
                <a:spcPts val="119"/>
              </a:spcBef>
              <a:buFont typeface="Arial" panose="020B0604020202020204" pitchFamily="34" charset="0"/>
              <a:buChar char="•"/>
            </a:pPr>
            <a:r>
              <a:rPr lang="it-IT" sz="2400" b="1" u="none" strike="noStrike" dirty="0">
                <a:solidFill>
                  <a:srgbClr val="231F20"/>
                </a:solidFill>
                <a:effectLst/>
                <a:uFillTx/>
                <a:latin typeface="Arial"/>
                <a:ea typeface="DejaVu Sans"/>
              </a:rPr>
              <a:t>2022 - </a:t>
            </a:r>
            <a:r>
              <a:rPr lang="it-IT" sz="2400" b="1" dirty="0">
                <a:solidFill>
                  <a:srgbClr val="231F20"/>
                </a:solidFill>
                <a:latin typeface="Arial"/>
                <a:ea typeface="DejaVu Sans"/>
              </a:rPr>
              <a:t>A</a:t>
            </a:r>
            <a:r>
              <a:rPr lang="it-IT" sz="2400" b="1" u="none" strike="noStrike" dirty="0">
                <a:solidFill>
                  <a:srgbClr val="231F20"/>
                </a:solidFill>
                <a:effectLst/>
                <a:uFillTx/>
                <a:latin typeface="Arial"/>
                <a:ea typeface="DejaVu Sans"/>
              </a:rPr>
              <a:t>vvio sperimentazione</a:t>
            </a:r>
            <a:endParaRPr lang="it-IT" sz="2400" dirty="0">
              <a:solidFill>
                <a:srgbClr val="000000"/>
              </a:solidFill>
              <a:latin typeface="Arial"/>
            </a:endParaRPr>
          </a:p>
          <a:p>
            <a:pPr marL="342900" indent="-342900">
              <a:lnSpc>
                <a:spcPct val="100000"/>
              </a:lnSpc>
              <a:spcBef>
                <a:spcPts val="119"/>
              </a:spcBef>
              <a:buFont typeface="Arial" panose="020B0604020202020204" pitchFamily="34" charset="0"/>
              <a:buChar char="•"/>
            </a:pPr>
            <a:r>
              <a:rPr lang="it-IT" sz="2400" b="1" u="none" strike="noStrike" dirty="0">
                <a:solidFill>
                  <a:srgbClr val="231F20"/>
                </a:solidFill>
                <a:effectLst/>
                <a:uFillTx/>
                <a:latin typeface="Arial"/>
                <a:ea typeface="DejaVu Sans"/>
              </a:rPr>
              <a:t>2024 - 3 Centri per la Famiglia, </a:t>
            </a:r>
            <a:r>
              <a:rPr lang="it-IT" sz="2400" b="0" u="none" strike="noStrike" dirty="0">
                <a:solidFill>
                  <a:srgbClr val="231F20"/>
                </a:solidFill>
                <a:effectLst/>
                <a:uFillTx/>
                <a:latin typeface="Arial"/>
                <a:ea typeface="DejaVu Sans"/>
              </a:rPr>
              <a:t>Ambito 1 «La famiglia. Dal sostegno al protagonismo familiare»; Ambito 2 «Sostenere la famiglia, famiglie al centro»: Ambito 3 «Famiglie in rete»</a:t>
            </a:r>
            <a:endParaRPr lang="it-IT" sz="2400" dirty="0">
              <a:solidFill>
                <a:srgbClr val="000000"/>
              </a:solidFill>
              <a:latin typeface="Arial"/>
            </a:endParaRPr>
          </a:p>
          <a:p>
            <a:pPr marL="342900" indent="-342900">
              <a:lnSpc>
                <a:spcPct val="100000"/>
              </a:lnSpc>
              <a:spcBef>
                <a:spcPts val="119"/>
              </a:spcBef>
              <a:buFont typeface="Arial" panose="020B0604020202020204" pitchFamily="34" charset="0"/>
              <a:buChar char="•"/>
            </a:pPr>
            <a:r>
              <a:rPr lang="it-IT" sz="2400" b="1" u="none" strike="noStrike" dirty="0">
                <a:solidFill>
                  <a:srgbClr val="231F20"/>
                </a:solidFill>
                <a:effectLst/>
                <a:uFillTx/>
                <a:latin typeface="Arial"/>
                <a:ea typeface="DejaVu Sans"/>
              </a:rPr>
              <a:t>2026 - Rafforzamento</a:t>
            </a:r>
            <a:r>
              <a:rPr lang="it-IT" sz="2400" b="0" u="none" strike="noStrike" dirty="0">
                <a:solidFill>
                  <a:srgbClr val="231F20"/>
                </a:solidFill>
                <a:effectLst/>
                <a:uFillTx/>
                <a:latin typeface="Arial"/>
                <a:ea typeface="DejaVu Sans"/>
              </a:rPr>
              <a:t> (DGR 6003/2026)</a:t>
            </a:r>
            <a:endParaRPr lang="it-IT" sz="24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570039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CustomShape 1"/>
          <p:cNvSpPr/>
          <p:nvPr/>
        </p:nvSpPr>
        <p:spPr>
          <a:xfrm>
            <a:off x="0" y="0"/>
            <a:ext cx="20103120" cy="2811960"/>
          </a:xfrm>
          <a:custGeom>
            <a:avLst/>
            <a:gdLst>
              <a:gd name="textAreaLeft" fmla="*/ 0 w 20103120"/>
              <a:gd name="textAreaRight" fmla="*/ 20103840 w 20103120"/>
              <a:gd name="textAreaTop" fmla="*/ 0 h 2811960"/>
              <a:gd name="textAreaBottom" fmla="*/ 2812680 h 2811960"/>
            </a:gdLst>
            <a:ahLst/>
            <a:cxnLst/>
            <a:rect l="textAreaLeft" t="textAreaTop" r="textAreaRight" b="textAreaBottom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it-IT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5" name="TextShape 2"/>
          <p:cNvSpPr/>
          <p:nvPr/>
        </p:nvSpPr>
        <p:spPr>
          <a:xfrm>
            <a:off x="755640" y="478080"/>
            <a:ext cx="17303400" cy="191572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5120" rIns="0" bIns="0" anchor="t">
            <a:spAutoFit/>
          </a:bodyPr>
          <a:lstStyle/>
          <a:p>
            <a:pPr marL="12600">
              <a:lnSpc>
                <a:spcPts val="8000"/>
              </a:lnSpc>
            </a:pPr>
            <a:r>
              <a:rPr lang="it-IT" sz="5400" b="1" u="none" strike="noStrike" spc="-249" dirty="0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«La famiglia. Dal sostegno al protagonismo familiare»</a:t>
            </a:r>
            <a:br>
              <a:rPr sz="1800" dirty="0"/>
            </a:br>
            <a:r>
              <a:rPr lang="it-IT" sz="3600" b="1" u="none" strike="noStrike" dirty="0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Ambito 1 | Brescia-Collebeato – Resp. di progetto: Dott.ssa Laura </a:t>
            </a:r>
            <a:r>
              <a:rPr lang="it-IT" sz="3600" b="1" u="none" strike="noStrike" dirty="0" err="1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Cabini</a:t>
            </a:r>
            <a:endParaRPr lang="it-IT" sz="3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6" name="TextShape 3"/>
          <p:cNvSpPr/>
          <p:nvPr/>
        </p:nvSpPr>
        <p:spPr>
          <a:xfrm>
            <a:off x="783000" y="3606480"/>
            <a:ext cx="8836560" cy="3962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5120" rIns="0" bIns="0" anchor="t">
            <a:spAutoFit/>
          </a:bodyPr>
          <a:lstStyle/>
          <a:p>
            <a:pPr marL="12600" algn="ctr">
              <a:lnSpc>
                <a:spcPct val="100000"/>
              </a:lnSpc>
              <a:spcBef>
                <a:spcPts val="119"/>
              </a:spcBef>
            </a:pPr>
            <a:r>
              <a:rPr lang="it-IT" sz="3200" b="1" u="none" strike="noStrike" spc="-249">
                <a:solidFill>
                  <a:srgbClr val="231F20"/>
                </a:solidFill>
                <a:effectLst/>
                <a:uFillTx/>
                <a:latin typeface="Arial"/>
                <a:ea typeface="DejaVu Sans"/>
              </a:rPr>
              <a:t>301 nuclei familiari (al 31 luglio 2026)</a:t>
            </a:r>
            <a:endParaRPr lang="it-IT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  <a:spcAft>
                <a:spcPts val="601"/>
              </a:spcAft>
            </a:pPr>
            <a:r>
              <a:rPr lang="it-IT" sz="2400" b="1" u="none" strike="noStrike">
                <a:solidFill>
                  <a:srgbClr val="2A2A2A"/>
                </a:solidFill>
                <a:effectLst/>
                <a:uFillTx/>
                <a:latin typeface="Arial"/>
                <a:ea typeface="DejaVu Sans"/>
              </a:rPr>
              <a:t>143 presso l’HUB </a:t>
            </a:r>
            <a:r>
              <a:rPr lang="it-IT" sz="2400" b="0" u="none" strike="noStrike">
                <a:solidFill>
                  <a:srgbClr val="2A2A2A"/>
                </a:solidFill>
                <a:effectLst/>
                <a:uFillTx/>
                <a:latin typeface="Arial"/>
                <a:ea typeface="DejaVu Sans"/>
              </a:rPr>
              <a:t>- Casa di Comunità | via Corsica 145 Brescia</a:t>
            </a:r>
            <a:endParaRPr lang="it-IT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9"/>
              </a:spcBef>
            </a:pPr>
            <a:endParaRPr lang="it-IT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685800" indent="-685440">
              <a:lnSpc>
                <a:spcPct val="100000"/>
              </a:lnSpc>
              <a:spcBef>
                <a:spcPts val="119"/>
              </a:spcBef>
              <a:buClr>
                <a:srgbClr val="231F20"/>
              </a:buClr>
              <a:buFont typeface="Arial"/>
              <a:buChar char="•"/>
            </a:pPr>
            <a:r>
              <a:rPr lang="it-IT" sz="2400" b="1" u="none" strike="noStrike">
                <a:solidFill>
                  <a:srgbClr val="231F20"/>
                </a:solidFill>
                <a:effectLst/>
                <a:uFillTx/>
                <a:latin typeface="Arial"/>
                <a:ea typeface="DejaVu Sans"/>
              </a:rPr>
              <a:t>Attività: </a:t>
            </a:r>
            <a:r>
              <a:rPr lang="it-IT" sz="2400" b="0" u="none" strike="noStrike">
                <a:solidFill>
                  <a:srgbClr val="2A2A2A"/>
                </a:solidFill>
                <a:effectLst/>
                <a:uFillTx/>
                <a:latin typeface="Arial"/>
                <a:ea typeface="DejaVu Sans"/>
              </a:rPr>
              <a:t>informazione e sensibilizzazione; sostegno alla genitorialità; educazione al digitale; adolescenza</a:t>
            </a:r>
            <a:endParaRPr lang="it-IT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9"/>
              </a:spcBef>
            </a:pPr>
            <a:endParaRPr lang="it-IT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685800" indent="-685440">
              <a:lnSpc>
                <a:spcPct val="100000"/>
              </a:lnSpc>
              <a:spcBef>
                <a:spcPts val="119"/>
              </a:spcBef>
              <a:buClr>
                <a:srgbClr val="231F20"/>
              </a:buClr>
              <a:buFont typeface="Arial"/>
              <a:buChar char="•"/>
            </a:pPr>
            <a:r>
              <a:rPr lang="it-IT" sz="2400" b="1" u="none" strike="noStrike">
                <a:solidFill>
                  <a:srgbClr val="231F20"/>
                </a:solidFill>
                <a:effectLst/>
                <a:uFillTx/>
                <a:latin typeface="Arial"/>
                <a:ea typeface="DejaVu Sans"/>
              </a:rPr>
              <a:t>Linee di rafforzamento: </a:t>
            </a:r>
            <a:r>
              <a:rPr lang="it-IT" sz="2400" b="0" u="none" strike="noStrike">
                <a:solidFill>
                  <a:srgbClr val="2A2A2A"/>
                </a:solidFill>
                <a:effectLst/>
                <a:uFillTx/>
                <a:latin typeface="Arial"/>
                <a:ea typeface="DejaVu Sans"/>
              </a:rPr>
              <a:t>primi 1000 giorni; affido familiare </a:t>
            </a:r>
            <a:endParaRPr lang="it-IT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9"/>
              </a:spcBef>
            </a:pPr>
            <a:endParaRPr lang="it-IT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685800" indent="-685440">
              <a:lnSpc>
                <a:spcPct val="100000"/>
              </a:lnSpc>
              <a:spcBef>
                <a:spcPts val="119"/>
              </a:spcBef>
              <a:buClr>
                <a:srgbClr val="231F20"/>
              </a:buClr>
              <a:buFont typeface="Arial"/>
              <a:buChar char="•"/>
            </a:pPr>
            <a:r>
              <a:rPr lang="it-IT" sz="2400" b="1" u="none" strike="noStrike">
                <a:solidFill>
                  <a:srgbClr val="231F20"/>
                </a:solidFill>
                <a:effectLst/>
                <a:uFillTx/>
                <a:latin typeface="Arial"/>
                <a:ea typeface="DejaVu Sans"/>
              </a:rPr>
              <a:t>Destinatari e contesti: </a:t>
            </a:r>
            <a:r>
              <a:rPr lang="it-IT" sz="2400" b="0" u="none" strike="noStrike">
                <a:solidFill>
                  <a:srgbClr val="2A2A2A"/>
                </a:solidFill>
                <a:effectLst/>
                <a:uFillTx/>
                <a:latin typeface="Arial"/>
                <a:ea typeface="DejaVu Sans"/>
              </a:rPr>
              <a:t>famiglie, nidi e servizi educativi, scuole, enti e reti territoriali</a:t>
            </a:r>
            <a:endParaRPr lang="it-IT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" name="TextShape 4"/>
          <p:cNvSpPr/>
          <p:nvPr/>
        </p:nvSpPr>
        <p:spPr>
          <a:xfrm>
            <a:off x="11034000" y="6622920"/>
            <a:ext cx="8164080" cy="6545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5120" rIns="0" bIns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119"/>
              </a:spcBef>
            </a:pPr>
            <a:r>
              <a:rPr lang="it-IT" sz="4400" b="0" u="none" strike="noStrike">
                <a:solidFill>
                  <a:srgbClr val="231F20"/>
                </a:solidFill>
                <a:effectLst/>
                <a:uFillTx/>
                <a:latin typeface="Arial"/>
                <a:ea typeface="DejaVu Sans"/>
              </a:rPr>
              <a:t>Immagine</a:t>
            </a:r>
            <a:endParaRPr lang="it-IT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8" name="TextShape 5"/>
          <p:cNvSpPr/>
          <p:nvPr/>
        </p:nvSpPr>
        <p:spPr>
          <a:xfrm>
            <a:off x="783000" y="9366120"/>
            <a:ext cx="18679680" cy="1858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5120" rIns="0" bIns="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it-IT" sz="2400" b="1" u="none" strike="noStrike">
                <a:solidFill>
                  <a:srgbClr val="231F20"/>
                </a:solidFill>
                <a:effectLst/>
                <a:uFillTx/>
                <a:latin typeface="Arial"/>
                <a:ea typeface="DejaVu Sans"/>
              </a:rPr>
              <a:t>*Partner operativi:</a:t>
            </a:r>
            <a:endParaRPr lang="it-IT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2720">
              <a:lnSpc>
                <a:spcPct val="100000"/>
              </a:lnSpc>
              <a:buClr>
                <a:srgbClr val="231F20"/>
              </a:buClr>
              <a:buFont typeface="Arial"/>
              <a:buChar char="•"/>
            </a:pPr>
            <a:r>
              <a:rPr lang="it-IT" sz="2400" b="1" u="none" strike="noStrike">
                <a:solidFill>
                  <a:srgbClr val="231F20"/>
                </a:solidFill>
                <a:effectLst/>
                <a:uFillTx/>
                <a:latin typeface="Arial"/>
                <a:ea typeface="DejaVu Sans"/>
              </a:rPr>
              <a:t>Coop. ADL a Zavidovici: </a:t>
            </a:r>
            <a:r>
              <a:rPr lang="it-IT" sz="2400" b="0" u="none" strike="noStrike">
                <a:solidFill>
                  <a:srgbClr val="231F20"/>
                </a:solidFill>
                <a:effectLst/>
                <a:uFillTx/>
                <a:latin typeface="Arial"/>
                <a:ea typeface="DejaVu Sans"/>
              </a:rPr>
              <a:t>famiglie di origine straniera, mediazione linguistico-culturale, consulenza etnoclinica, gruppi Hate speech</a:t>
            </a:r>
            <a:endParaRPr lang="it-IT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2720">
              <a:lnSpc>
                <a:spcPct val="100000"/>
              </a:lnSpc>
              <a:buClr>
                <a:srgbClr val="231F20"/>
              </a:buClr>
              <a:buFont typeface="Arial"/>
              <a:buChar char="•"/>
            </a:pPr>
            <a:r>
              <a:rPr lang="it-IT" sz="2400" b="1" u="none" strike="noStrike">
                <a:solidFill>
                  <a:srgbClr val="231F20"/>
                </a:solidFill>
                <a:effectLst/>
                <a:uFillTx/>
                <a:latin typeface="Arial"/>
                <a:ea typeface="DejaVu Sans"/>
              </a:rPr>
              <a:t>Coop. La Vela: </a:t>
            </a:r>
            <a:r>
              <a:rPr lang="it-IT" sz="2400" b="0" u="none" strike="noStrike">
                <a:solidFill>
                  <a:srgbClr val="231F20"/>
                </a:solidFill>
                <a:effectLst/>
                <a:uFillTx/>
                <a:latin typeface="Arial"/>
                <a:ea typeface="DejaVu Sans"/>
              </a:rPr>
              <a:t>consulenze pedagogiche, gruppi per genitori, home visiting 0–3, educazione digitale</a:t>
            </a:r>
            <a:endParaRPr lang="it-IT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2720">
              <a:lnSpc>
                <a:spcPct val="100000"/>
              </a:lnSpc>
              <a:buClr>
                <a:srgbClr val="231F20"/>
              </a:buClr>
              <a:buFont typeface="Arial"/>
              <a:buChar char="•"/>
            </a:pPr>
            <a:r>
              <a:rPr lang="it-IT" sz="2400" b="1" u="none" strike="noStrike">
                <a:solidFill>
                  <a:srgbClr val="231F20"/>
                </a:solidFill>
                <a:effectLst/>
                <a:uFillTx/>
                <a:latin typeface="Arial"/>
                <a:ea typeface="DejaVu Sans"/>
              </a:rPr>
              <a:t>Il Chiaro del Bosco Ass. ETS: </a:t>
            </a:r>
            <a:r>
              <a:rPr lang="it-IT" sz="2400" b="0" u="none" strike="noStrike">
                <a:solidFill>
                  <a:srgbClr val="231F20"/>
                </a:solidFill>
                <a:effectLst/>
                <a:uFillTx/>
                <a:latin typeface="Arial"/>
                <a:ea typeface="DejaVu Sans"/>
              </a:rPr>
              <a:t>familiari di persone con disagio psichico, sportello, consulenze psicologiche e pedagogiche, gruppi</a:t>
            </a:r>
            <a:endParaRPr lang="it-IT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>
              <a:lnSpc>
                <a:spcPct val="100000"/>
              </a:lnSpc>
              <a:spcBef>
                <a:spcPts val="119"/>
              </a:spcBef>
            </a:pPr>
            <a:endParaRPr lang="it-IT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69" name="Diagram2"/>
          <p:cNvGrpSpPr/>
          <p:nvPr/>
        </p:nvGrpSpPr>
        <p:grpSpPr>
          <a:xfrm>
            <a:off x="10518120" y="3543480"/>
            <a:ext cx="7542360" cy="4664520"/>
            <a:chOff x="10518120" y="3543480"/>
            <a:chExt cx="7542360" cy="4664520"/>
          </a:xfrm>
        </p:grpSpPr>
        <p:sp>
          <p:nvSpPr>
            <p:cNvPr id="70" name="Rettangolo 69"/>
            <p:cNvSpPr/>
            <p:nvPr/>
          </p:nvSpPr>
          <p:spPr>
            <a:xfrm>
              <a:off x="10518120" y="3543480"/>
              <a:ext cx="7541640" cy="466380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it-IT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71" name="Rettangolo con un angolo arrotondato 70"/>
            <p:cNvSpPr/>
            <p:nvPr/>
          </p:nvSpPr>
          <p:spPr>
            <a:xfrm rot="16200000">
              <a:off x="11237760" y="2824200"/>
              <a:ext cx="2331720" cy="3771000"/>
            </a:xfrm>
            <a:prstGeom prst="round1Rect">
              <a:avLst>
                <a:gd name="adj" fmla="val 16667"/>
              </a:avLst>
            </a:prstGeom>
            <a:solidFill>
              <a:schemeClr val="l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BA6100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rot="5400000" lIns="-492120" tIns="947160" rIns="-605880" bIns="1530000" numCol="1" spcCol="1440" anchor="ctr">
              <a:noAutofit/>
            </a:bodyPr>
            <a:lstStyle/>
            <a:p>
              <a:pPr algn="ctr" defTabSz="1422360">
                <a:lnSpc>
                  <a:spcPct val="90000"/>
                </a:lnSpc>
                <a:spcAft>
                  <a:spcPts val="1120"/>
                </a:spcAft>
                <a:tabLst>
                  <a:tab pos="0" algn="l"/>
                </a:tabLst>
              </a:pPr>
              <a:r>
                <a:rPr lang="it-IT" sz="3200" b="1" u="none" strike="noStrike">
                  <a:solidFill>
                    <a:schemeClr val="dk1"/>
                  </a:solidFill>
                  <a:effectLst/>
                  <a:uFillTx/>
                  <a:latin typeface="Arial"/>
                  <a:ea typeface="DejaVu Sans"/>
                </a:rPr>
                <a:t>Partner*</a:t>
              </a:r>
              <a:endParaRPr lang="it-IT" sz="32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72" name="Rettangolo con un angolo arrotondato 71"/>
            <p:cNvSpPr/>
            <p:nvPr/>
          </p:nvSpPr>
          <p:spPr>
            <a:xfrm>
              <a:off x="14289480" y="3543480"/>
              <a:ext cx="3771000" cy="2331720"/>
            </a:xfrm>
            <a:prstGeom prst="round1Rect">
              <a:avLst>
                <a:gd name="adj" fmla="val 16667"/>
              </a:avLst>
            </a:prstGeom>
            <a:solidFill>
              <a:schemeClr val="l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BA6100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227520" tIns="227520" rIns="113760" bIns="810720" numCol="1" spcCol="1440" anchor="ctr">
              <a:noAutofit/>
            </a:bodyPr>
            <a:lstStyle/>
            <a:p>
              <a:pPr algn="ctr" defTabSz="1422360">
                <a:lnSpc>
                  <a:spcPct val="90000"/>
                </a:lnSpc>
                <a:spcAft>
                  <a:spcPts val="1120"/>
                </a:spcAft>
                <a:tabLst>
                  <a:tab pos="0" algn="l"/>
                </a:tabLst>
              </a:pPr>
              <a:r>
                <a:rPr lang="it-IT" sz="3200" b="1" u="none" strike="noStrike">
                  <a:solidFill>
                    <a:schemeClr val="dk1"/>
                  </a:solidFill>
                  <a:effectLst/>
                  <a:uFillTx/>
                  <a:latin typeface="Arial"/>
                  <a:ea typeface="DejaVu Sans"/>
                </a:rPr>
                <a:t>Servizi ASST</a:t>
              </a:r>
              <a:endParaRPr lang="it-IT" sz="32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73" name="Rettangolo con un angolo arrotondato 72"/>
            <p:cNvSpPr/>
            <p:nvPr/>
          </p:nvSpPr>
          <p:spPr>
            <a:xfrm rot="10800000">
              <a:off x="10518480" y="5876280"/>
              <a:ext cx="3771000" cy="2331720"/>
            </a:xfrm>
            <a:prstGeom prst="round1Rect">
              <a:avLst>
                <a:gd name="adj" fmla="val 16667"/>
              </a:avLst>
            </a:prstGeom>
            <a:solidFill>
              <a:schemeClr val="l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C0504D">
                  <a:shade val="80000"/>
                  <a:hueOff val="0"/>
                  <a:satOff val="0"/>
                  <a:lumOff val="0"/>
                  <a:alphaOff val="0"/>
                </a:srgbClr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rot="10800000" lIns="227520" tIns="810720" rIns="113760" bIns="227520" numCol="1" spcCol="1440" anchor="ctr">
              <a:noAutofit/>
            </a:bodyPr>
            <a:lstStyle/>
            <a:p>
              <a:pPr algn="ctr" defTabSz="1422360">
                <a:lnSpc>
                  <a:spcPct val="90000"/>
                </a:lnSpc>
                <a:spcAft>
                  <a:spcPts val="1120"/>
                </a:spcAft>
                <a:tabLst>
                  <a:tab pos="0" algn="l"/>
                </a:tabLst>
              </a:pPr>
              <a:r>
                <a:rPr lang="it-IT" sz="3200" b="1" u="none" strike="noStrike">
                  <a:solidFill>
                    <a:schemeClr val="dk1"/>
                  </a:solidFill>
                  <a:effectLst/>
                  <a:uFillTx/>
                  <a:latin typeface="Arial"/>
                  <a:ea typeface="DejaVu Sans"/>
                </a:rPr>
                <a:t>Famiglie</a:t>
              </a:r>
              <a:endParaRPr lang="it-IT" sz="32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74" name="Rettangolo con un angolo arrotondato 73"/>
            <p:cNvSpPr/>
            <p:nvPr/>
          </p:nvSpPr>
          <p:spPr>
            <a:xfrm rot="5400000">
              <a:off x="15009120" y="5155920"/>
              <a:ext cx="2331720" cy="3771000"/>
            </a:xfrm>
            <a:prstGeom prst="round1Rect">
              <a:avLst>
                <a:gd name="adj" fmla="val 16667"/>
              </a:avLst>
            </a:prstGeom>
            <a:solidFill>
              <a:schemeClr val="l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BA6100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rot="-5400000" lIns="-492120" tIns="1530000" rIns="-605880" bIns="947160" numCol="1" spcCol="1440" anchor="ctr">
              <a:noAutofit/>
            </a:bodyPr>
            <a:lstStyle/>
            <a:p>
              <a:pPr algn="ctr" defTabSz="1422360">
                <a:lnSpc>
                  <a:spcPct val="90000"/>
                </a:lnSpc>
                <a:spcAft>
                  <a:spcPts val="1120"/>
                </a:spcAft>
                <a:tabLst>
                  <a:tab pos="0" algn="l"/>
                </a:tabLst>
              </a:pPr>
              <a:r>
                <a:rPr lang="it-IT" sz="3200" b="1" u="none" strike="noStrike">
                  <a:solidFill>
                    <a:schemeClr val="dk1"/>
                  </a:solidFill>
                  <a:effectLst/>
                  <a:uFillTx/>
                  <a:latin typeface="Arial"/>
                  <a:ea typeface="DejaVu Sans"/>
                </a:rPr>
                <a:t>Rete</a:t>
              </a:r>
              <a:endParaRPr lang="it-IT" sz="32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75" name="Rettangolo con angoli arrotondati 74"/>
            <p:cNvSpPr/>
            <p:nvPr/>
          </p:nvSpPr>
          <p:spPr>
            <a:xfrm>
              <a:off x="13158000" y="5292720"/>
              <a:ext cx="2262240" cy="1165680"/>
            </a:xfrm>
            <a:prstGeom prst="roundRect">
              <a:avLst>
                <a:gd name="adj" fmla="val 16667"/>
              </a:avLst>
            </a:prstGeom>
            <a:solidFill>
              <a:srgbClr val="F17B00"/>
            </a:solidFill>
            <a:ln>
              <a:solidFill>
                <a:srgbClr val="FFFFFF">
                  <a:hueOff val="0"/>
                  <a:satOff val="0"/>
                  <a:lumOff val="0"/>
                  <a:alphaOff val="0"/>
                </a:srgbClr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10520" tIns="110520" rIns="110520" bIns="110520" numCol="1" spcCol="1440" anchor="ctr">
              <a:noAutofit/>
            </a:bodyPr>
            <a:lstStyle/>
            <a:p>
              <a:pPr algn="ctr" defTabSz="1289160">
                <a:lnSpc>
                  <a:spcPct val="90000"/>
                </a:lnSpc>
                <a:spcAft>
                  <a:spcPts val="1015"/>
                </a:spcAft>
                <a:tabLst>
                  <a:tab pos="0" algn="l"/>
                </a:tabLst>
              </a:pPr>
              <a:r>
                <a:rPr lang="it-IT" sz="2400" b="1" u="none" strike="noStrike">
                  <a:solidFill>
                    <a:schemeClr val="lt1"/>
                  </a:solidFill>
                  <a:effectLst/>
                  <a:uFillTx/>
                  <a:latin typeface="Arial"/>
                  <a:ea typeface="DejaVu Sans"/>
                </a:rPr>
                <a:t>Community Manager</a:t>
              </a:r>
              <a:endParaRPr lang="it-IT" sz="2400" b="0" u="none" strike="noStrike">
                <a:solidFill>
                  <a:srgbClr val="FFFFFF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78" name="CustomShape 8"/>
          <p:cNvSpPr/>
          <p:nvPr/>
        </p:nvSpPr>
        <p:spPr>
          <a:xfrm>
            <a:off x="8929800" y="8347680"/>
            <a:ext cx="10701360" cy="821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it-IT" sz="2400" b="1" u="none" strike="noStrike">
                <a:solidFill>
                  <a:srgbClr val="BA6100"/>
                </a:solidFill>
                <a:effectLst/>
                <a:uFillTx/>
                <a:latin typeface="Arial"/>
                <a:ea typeface="DejaVu Sans"/>
              </a:rPr>
              <a:t>Più partner, un’unica equipe </a:t>
            </a:r>
            <a:endParaRPr lang="it-IT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it-IT" sz="2400" b="0" u="none" strike="noStrike">
                <a:solidFill>
                  <a:srgbClr val="BA6100"/>
                </a:solidFill>
                <a:effectLst/>
                <a:uFillTx/>
                <a:latin typeface="Arial"/>
                <a:ea typeface="DejaVu Sans"/>
              </a:rPr>
              <a:t>Sguardi diversi, una visione condivisa, risposte integrate ai bisogni </a:t>
            </a:r>
            <a:endParaRPr lang="it-IT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846516-862B-4D4D-8151-23276C62B8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CustomShape 1">
            <a:extLst>
              <a:ext uri="{FF2B5EF4-FFF2-40B4-BE49-F238E27FC236}">
                <a16:creationId xmlns:a16="http://schemas.microsoft.com/office/drawing/2014/main" id="{8CB1A0C2-34C1-CC67-64DA-D1CF214C5BCB}"/>
              </a:ext>
            </a:extLst>
          </p:cNvPr>
          <p:cNvSpPr/>
          <p:nvPr/>
        </p:nvSpPr>
        <p:spPr>
          <a:xfrm>
            <a:off x="0" y="9428760"/>
            <a:ext cx="20103120" cy="1987560"/>
          </a:xfrm>
          <a:custGeom>
            <a:avLst/>
            <a:gdLst>
              <a:gd name="textAreaLeft" fmla="*/ 0 w 20103120"/>
              <a:gd name="textAreaRight" fmla="*/ 20103840 w 20103120"/>
              <a:gd name="textAreaTop" fmla="*/ 0 h 1987560"/>
              <a:gd name="textAreaBottom" fmla="*/ 1988280 h 1987560"/>
            </a:gdLst>
            <a:ahLst/>
            <a:cxnLst/>
            <a:rect l="textAreaLeft" t="textAreaTop" r="textAreaRight" b="textAreaBottom"/>
            <a:pathLst>
              <a:path w="19869785" h="1843404">
                <a:moveTo>
                  <a:pt x="19869423" y="0"/>
                </a:moveTo>
                <a:lnTo>
                  <a:pt x="0" y="0"/>
                </a:lnTo>
                <a:lnTo>
                  <a:pt x="0" y="1843365"/>
                </a:lnTo>
                <a:lnTo>
                  <a:pt x="19869423" y="1843365"/>
                </a:lnTo>
                <a:lnTo>
                  <a:pt x="19869423" y="0"/>
                </a:lnTo>
                <a:close/>
              </a:path>
            </a:pathLst>
          </a:custGeom>
          <a:solidFill>
            <a:schemeClr val="tx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it-IT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1" name="CustomShape 2">
            <a:extLst>
              <a:ext uri="{FF2B5EF4-FFF2-40B4-BE49-F238E27FC236}">
                <a16:creationId xmlns:a16="http://schemas.microsoft.com/office/drawing/2014/main" id="{C3F28DB6-583D-C269-3E3C-B90A68BA63BA}"/>
              </a:ext>
            </a:extLst>
          </p:cNvPr>
          <p:cNvSpPr/>
          <p:nvPr/>
        </p:nvSpPr>
        <p:spPr>
          <a:xfrm>
            <a:off x="0" y="-14400"/>
            <a:ext cx="20103120" cy="9442080"/>
          </a:xfrm>
          <a:custGeom>
            <a:avLst/>
            <a:gdLst>
              <a:gd name="textAreaLeft" fmla="*/ 0 w 20103120"/>
              <a:gd name="textAreaRight" fmla="*/ 20103840 w 20103120"/>
              <a:gd name="textAreaTop" fmla="*/ 0 h 9442080"/>
              <a:gd name="textAreaBottom" fmla="*/ 9442800 h 9442080"/>
            </a:gdLst>
            <a:ahLst/>
            <a:cxnLst/>
            <a:rect l="textAreaLeft" t="textAreaTop" r="textAreaRight" b="textAreaBottom"/>
            <a:pathLst>
              <a:path w="19869785" h="9333230">
                <a:moveTo>
                  <a:pt x="19869568" y="0"/>
                </a:moveTo>
                <a:lnTo>
                  <a:pt x="0" y="0"/>
                </a:lnTo>
                <a:lnTo>
                  <a:pt x="0" y="9333185"/>
                </a:lnTo>
                <a:lnTo>
                  <a:pt x="19869568" y="9333185"/>
                </a:lnTo>
                <a:lnTo>
                  <a:pt x="19869568" y="0"/>
                </a:lnTo>
                <a:close/>
              </a:path>
            </a:pathLst>
          </a:custGeom>
          <a:solidFill>
            <a:srgbClr val="F17B0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it-IT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" name="TextShape 3">
            <a:extLst>
              <a:ext uri="{FF2B5EF4-FFF2-40B4-BE49-F238E27FC236}">
                <a16:creationId xmlns:a16="http://schemas.microsoft.com/office/drawing/2014/main" id="{47A87590-85A6-E7E7-0A2C-B5CA733CDA29}"/>
              </a:ext>
            </a:extLst>
          </p:cNvPr>
          <p:cNvSpPr/>
          <p:nvPr/>
        </p:nvSpPr>
        <p:spPr>
          <a:xfrm>
            <a:off x="2501280" y="2492280"/>
            <a:ext cx="15246000" cy="116943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5120" rIns="0" bIns="0" anchor="t">
            <a:spAutoFit/>
          </a:bodyPr>
          <a:lstStyle/>
          <a:p>
            <a:pPr>
              <a:lnSpc>
                <a:spcPct val="100000"/>
              </a:lnSpc>
              <a:spcBef>
                <a:spcPts val="119"/>
              </a:spcBef>
            </a:pPr>
            <a:r>
              <a:rPr lang="it-IT" sz="7500" b="1" u="none" strike="noStrike" dirty="0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DAI SERVIZI ISOLATI ALLA RETE</a:t>
            </a:r>
            <a:endParaRPr lang="it-IT" sz="75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3" name="CustomShape 4">
            <a:extLst>
              <a:ext uri="{FF2B5EF4-FFF2-40B4-BE49-F238E27FC236}">
                <a16:creationId xmlns:a16="http://schemas.microsoft.com/office/drawing/2014/main" id="{9CDDBED6-BA81-C566-587A-1C1D96E52ADE}"/>
              </a:ext>
            </a:extLst>
          </p:cNvPr>
          <p:cNvSpPr/>
          <p:nvPr/>
        </p:nvSpPr>
        <p:spPr>
          <a:xfrm>
            <a:off x="2501280" y="3629160"/>
            <a:ext cx="16617600" cy="139452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36440" rIns="0" bIns="0" anchor="t">
            <a:spAutoFit/>
          </a:bodyPr>
          <a:lstStyle/>
          <a:p>
            <a:pPr marL="12600" indent="-360">
              <a:lnSpc>
                <a:spcPts val="4890"/>
              </a:lnSpc>
              <a:spcBef>
                <a:spcPts val="1074"/>
              </a:spcBef>
              <a:tabLst>
                <a:tab pos="0" algn="l"/>
              </a:tabLst>
            </a:pPr>
            <a:r>
              <a:rPr lang="it-IT" sz="4850" b="1" u="none" strike="noStrike" dirty="0">
                <a:solidFill>
                  <a:srgbClr val="231F20"/>
                </a:solidFill>
                <a:effectLst/>
                <a:uFillTx/>
                <a:latin typeface="Arial"/>
                <a:ea typeface="DejaVu Sans"/>
              </a:rPr>
              <a:t>Accogliere il bisogno, orientare la risorsa appropriata, accompagnare la famiglia nel percorso</a:t>
            </a:r>
            <a:endParaRPr lang="it-IT" sz="44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" name="CustomShape 5">
            <a:extLst>
              <a:ext uri="{FF2B5EF4-FFF2-40B4-BE49-F238E27FC236}">
                <a16:creationId xmlns:a16="http://schemas.microsoft.com/office/drawing/2014/main" id="{214937C3-7C7D-BAC7-2443-E7393E63BE49}"/>
              </a:ext>
            </a:extLst>
          </p:cNvPr>
          <p:cNvSpPr/>
          <p:nvPr/>
        </p:nvSpPr>
        <p:spPr>
          <a:xfrm>
            <a:off x="2437200" y="9899640"/>
            <a:ext cx="5122440" cy="695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240" rIns="0" bIns="0" anchor="t">
            <a:spAutoFit/>
          </a:bodyPr>
          <a:lstStyle/>
          <a:p>
            <a:pPr marL="12600">
              <a:lnSpc>
                <a:spcPts val="2840"/>
              </a:lnSpc>
              <a:spcBef>
                <a:spcPts val="96"/>
              </a:spcBef>
            </a:pPr>
            <a:r>
              <a:rPr lang="it-IT" sz="2450" b="1" u="none" strike="noStrike" spc="-119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Conferenza</a:t>
            </a:r>
            <a:r>
              <a:rPr lang="it-IT" sz="2450" b="1" u="none" strike="noStrike" spc="-241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it-IT" sz="2450" b="1" u="none" strike="noStrike" spc="-111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nazionale</a:t>
            </a:r>
            <a:r>
              <a:rPr lang="it-IT" sz="2450" b="1" u="none" strike="noStrike" spc="-235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it-IT" sz="2450" b="1" u="none" strike="noStrike" spc="-113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sulla</a:t>
            </a:r>
            <a:r>
              <a:rPr lang="it-IT" sz="2450" b="1" u="none" strike="noStrike" spc="-235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it-IT" sz="2450" b="1" u="none" strike="noStrike" spc="-65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famiglia</a:t>
            </a:r>
            <a:endParaRPr lang="it-IT" sz="24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4040">
              <a:lnSpc>
                <a:spcPts val="2540"/>
              </a:lnSpc>
            </a:pPr>
            <a:r>
              <a:rPr lang="it-IT" sz="2200" b="0" u="none" strike="noStrike" spc="-71">
                <a:solidFill>
                  <a:srgbClr val="F17B00"/>
                </a:solidFill>
                <a:effectLst/>
                <a:uFillTx/>
                <a:latin typeface="Arial"/>
                <a:ea typeface="DejaVu Sans"/>
              </a:rPr>
              <a:t>Ottobre</a:t>
            </a:r>
            <a:r>
              <a:rPr lang="it-IT" sz="2200" b="0" u="none" strike="noStrike" spc="-221">
                <a:solidFill>
                  <a:srgbClr val="F17B00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it-IT" sz="2200" b="0" u="none" strike="noStrike" spc="-91">
                <a:solidFill>
                  <a:srgbClr val="F17B00"/>
                </a:solidFill>
                <a:effectLst/>
                <a:uFillTx/>
                <a:latin typeface="Arial"/>
                <a:ea typeface="DejaVu Sans"/>
              </a:rPr>
              <a:t>-</a:t>
            </a:r>
            <a:r>
              <a:rPr lang="it-IT" sz="2200" b="0" u="none" strike="noStrike" spc="-215">
                <a:solidFill>
                  <a:srgbClr val="F17B00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it-IT" sz="2200" b="0" u="none" strike="noStrike" spc="-54">
                <a:solidFill>
                  <a:srgbClr val="F17B00"/>
                </a:solidFill>
                <a:effectLst/>
                <a:uFillTx/>
                <a:latin typeface="Arial"/>
                <a:ea typeface="DejaVu Sans"/>
              </a:rPr>
              <a:t>Dicembre</a:t>
            </a:r>
            <a:r>
              <a:rPr lang="it-IT" sz="2200" b="0" u="none" strike="noStrike" spc="-215">
                <a:solidFill>
                  <a:srgbClr val="F17B00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it-IT" sz="2200" b="0" u="none" strike="noStrike" spc="-20">
                <a:solidFill>
                  <a:srgbClr val="F17B00"/>
                </a:solidFill>
                <a:effectLst/>
                <a:uFillTx/>
                <a:latin typeface="Arial"/>
                <a:ea typeface="DejaVu Sans"/>
              </a:rPr>
              <a:t>2026</a:t>
            </a:r>
            <a:endParaRPr lang="it-IT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55" name="object 9">
            <a:extLst>
              <a:ext uri="{FF2B5EF4-FFF2-40B4-BE49-F238E27FC236}">
                <a16:creationId xmlns:a16="http://schemas.microsoft.com/office/drawing/2014/main" id="{5245E7EB-499B-EAA2-E1EB-5FB00FC730B7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0314360" y="9927000"/>
            <a:ext cx="708120" cy="795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6" name="CustomShape 6">
            <a:extLst>
              <a:ext uri="{FF2B5EF4-FFF2-40B4-BE49-F238E27FC236}">
                <a16:creationId xmlns:a16="http://schemas.microsoft.com/office/drawing/2014/main" id="{928CD76E-FAC1-867F-4A95-B3B89082E36E}"/>
              </a:ext>
            </a:extLst>
          </p:cNvPr>
          <p:cNvSpPr/>
          <p:nvPr/>
        </p:nvSpPr>
        <p:spPr>
          <a:xfrm>
            <a:off x="0" y="-27720"/>
            <a:ext cx="20103120" cy="1987560"/>
          </a:xfrm>
          <a:custGeom>
            <a:avLst/>
            <a:gdLst>
              <a:gd name="textAreaLeft" fmla="*/ 0 w 20103120"/>
              <a:gd name="textAreaRight" fmla="*/ 20103840 w 20103120"/>
              <a:gd name="textAreaTop" fmla="*/ 0 h 1987560"/>
              <a:gd name="textAreaBottom" fmla="*/ 1988280 h 1987560"/>
            </a:gdLst>
            <a:ahLst/>
            <a:cxnLst/>
            <a:rect l="textAreaLeft" t="textAreaTop" r="textAreaRight" b="textAreaBottom"/>
            <a:pathLst>
              <a:path w="19869785" h="1843405">
                <a:moveTo>
                  <a:pt x="19869423" y="0"/>
                </a:moveTo>
                <a:lnTo>
                  <a:pt x="0" y="0"/>
                </a:lnTo>
                <a:lnTo>
                  <a:pt x="0" y="1843365"/>
                </a:lnTo>
                <a:lnTo>
                  <a:pt x="19869423" y="1843365"/>
                </a:lnTo>
                <a:lnTo>
                  <a:pt x="19869423" y="0"/>
                </a:lnTo>
                <a:close/>
              </a:path>
            </a:pathLst>
          </a:custGeom>
          <a:solidFill>
            <a:srgbClr val="BA610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it-IT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" name="CustomShape 7">
            <a:extLst>
              <a:ext uri="{FF2B5EF4-FFF2-40B4-BE49-F238E27FC236}">
                <a16:creationId xmlns:a16="http://schemas.microsoft.com/office/drawing/2014/main" id="{4FA1F2A5-51D7-BFD4-94E4-48F20B290B40}"/>
              </a:ext>
            </a:extLst>
          </p:cNvPr>
          <p:cNvSpPr/>
          <p:nvPr/>
        </p:nvSpPr>
        <p:spPr>
          <a:xfrm>
            <a:off x="11182320" y="9899640"/>
            <a:ext cx="5938560" cy="1197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>
              <a:lnSpc>
                <a:spcPct val="106000"/>
              </a:lnSpc>
              <a:spcBef>
                <a:spcPts val="99"/>
              </a:spcBef>
            </a:pPr>
            <a:r>
              <a:rPr lang="it-IT" sz="2450" b="1" u="none" strike="noStrike" spc="-79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Presidenza</a:t>
            </a:r>
            <a:r>
              <a:rPr lang="it-IT" sz="2450" b="1" u="none" strike="noStrike" spc="-99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it-IT" sz="2450" b="1" u="none" strike="noStrike" spc="-60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del</a:t>
            </a:r>
            <a:r>
              <a:rPr lang="it-IT" sz="2450" b="1" u="none" strike="noStrike" spc="-96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it-IT" sz="2450" b="1" u="none" strike="noStrike" spc="-74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Consiglio</a:t>
            </a:r>
            <a:r>
              <a:rPr lang="it-IT" sz="2450" b="1" u="none" strike="noStrike" spc="-96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it-IT" sz="2450" b="1" u="none" strike="noStrike" spc="-60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dei</a:t>
            </a:r>
            <a:r>
              <a:rPr lang="it-IT" sz="2450" b="1" u="none" strike="noStrike" spc="-99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it-IT" sz="2450" b="1" u="none" strike="noStrike" spc="-11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Ministri </a:t>
            </a:r>
            <a:r>
              <a:rPr lang="it-IT" sz="2450" b="1" u="none" strike="noStrike" spc="-74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Dipartimento</a:t>
            </a:r>
            <a:r>
              <a:rPr lang="it-IT" sz="2450" b="1" u="none" strike="noStrike" spc="-105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it-IT" sz="2450" b="1" u="none" strike="noStrike" spc="-65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per</a:t>
            </a:r>
            <a:r>
              <a:rPr lang="it-IT" sz="2450" b="1" u="none" strike="noStrike" spc="-99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it-IT" sz="2450" b="1" u="none" strike="noStrike" spc="-51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le</a:t>
            </a:r>
            <a:r>
              <a:rPr lang="it-IT" sz="2450" b="1" u="none" strike="noStrike" spc="-99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it-IT" sz="2450" b="1" u="none" strike="noStrike" spc="-71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politiche</a:t>
            </a:r>
            <a:r>
              <a:rPr lang="it-IT" sz="2450" b="1" u="none" strike="noStrike" spc="-105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it-IT" sz="2450" b="1" u="none" strike="noStrike" spc="-71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della</a:t>
            </a:r>
            <a:r>
              <a:rPr lang="it-IT" sz="2450" b="1" u="none" strike="noStrike" spc="-99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it-IT" sz="2450" b="1" u="none" strike="noStrike" spc="-40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famiglia</a:t>
            </a:r>
            <a:endParaRPr lang="it-IT" sz="24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" name="CustomShape 8">
            <a:extLst>
              <a:ext uri="{FF2B5EF4-FFF2-40B4-BE49-F238E27FC236}">
                <a16:creationId xmlns:a16="http://schemas.microsoft.com/office/drawing/2014/main" id="{B5FEA13A-159C-4B2C-C167-781D204A1A6B}"/>
              </a:ext>
            </a:extLst>
          </p:cNvPr>
          <p:cNvSpPr/>
          <p:nvPr/>
        </p:nvSpPr>
        <p:spPr>
          <a:xfrm>
            <a:off x="2438640" y="552960"/>
            <a:ext cx="5481000" cy="962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1520" rIns="0" bIns="0" anchor="t">
            <a:spAutoFit/>
          </a:bodyPr>
          <a:lstStyle/>
          <a:p>
            <a:pPr marL="12600">
              <a:lnSpc>
                <a:spcPct val="100000"/>
              </a:lnSpc>
              <a:spcBef>
                <a:spcPts val="91"/>
              </a:spcBef>
            </a:pPr>
            <a:r>
              <a:rPr lang="it-IT" sz="3300" b="1" u="none" strike="noStrike" spc="102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I</a:t>
            </a:r>
            <a:r>
              <a:rPr lang="it-IT" sz="3300" b="1" u="none" strike="noStrike" spc="-374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it-IT" sz="3300" b="1" u="none" strike="noStrike" spc="-119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Centri</a:t>
            </a:r>
            <a:r>
              <a:rPr lang="it-IT" sz="3300" b="1" u="none" strike="noStrike" spc="-374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it-IT" sz="3300" b="1" u="none" strike="noStrike" spc="-85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per</a:t>
            </a:r>
            <a:r>
              <a:rPr lang="it-IT" sz="3300" b="1" u="none" strike="noStrike" spc="-371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it-IT" sz="3300" b="1" u="none" strike="noStrike" spc="-96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la</a:t>
            </a:r>
            <a:r>
              <a:rPr lang="it-IT" sz="3300" b="1" u="none" strike="noStrike" spc="-374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it-IT" sz="3300" b="1" u="none" strike="noStrike" spc="-111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famiglia</a:t>
            </a:r>
            <a:endParaRPr lang="it-IT" sz="3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>
              <a:lnSpc>
                <a:spcPct val="100000"/>
              </a:lnSpc>
              <a:spcBef>
                <a:spcPts val="111"/>
              </a:spcBef>
            </a:pPr>
            <a:r>
              <a:rPr lang="it-IT" sz="2850" b="0" u="none" strike="noStrike" spc="-20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Milano</a:t>
            </a:r>
            <a:r>
              <a:rPr lang="it-IT" sz="2850" b="0" u="none" strike="noStrike" spc="-300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it-IT" sz="2850" b="0" u="none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8</a:t>
            </a:r>
            <a:r>
              <a:rPr lang="it-IT" sz="2850" b="0" u="none" strike="noStrike" spc="-300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it-IT" sz="2850" b="0" u="none" strike="noStrike" spc="-54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ottobre</a:t>
            </a:r>
            <a:r>
              <a:rPr lang="it-IT" sz="2850" b="0" u="none" strike="noStrike" spc="-295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it-IT" sz="2850" b="0" u="none" strike="noStrike" spc="-20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2026</a:t>
            </a:r>
            <a:endParaRPr lang="it-IT" sz="28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9" name="CustomShape 9">
            <a:extLst>
              <a:ext uri="{FF2B5EF4-FFF2-40B4-BE49-F238E27FC236}">
                <a16:creationId xmlns:a16="http://schemas.microsoft.com/office/drawing/2014/main" id="{D7BC60C5-D35A-1D3A-CC83-104145994077}"/>
              </a:ext>
            </a:extLst>
          </p:cNvPr>
          <p:cNvSpPr/>
          <p:nvPr/>
        </p:nvSpPr>
        <p:spPr>
          <a:xfrm>
            <a:off x="2501278" y="5924520"/>
            <a:ext cx="17016431" cy="264070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136440" rIns="0" bIns="0" anchor="t">
            <a:spAutoFit/>
          </a:bodyPr>
          <a:lstStyle/>
          <a:p>
            <a:pPr marL="12600">
              <a:lnSpc>
                <a:spcPts val="6695"/>
              </a:lnSpc>
              <a:spcBef>
                <a:spcPts val="6"/>
              </a:spcBef>
            </a:pPr>
            <a:r>
              <a:rPr lang="it-IT" sz="5650" b="1" u="none" strike="noStrike" spc="-334" dirty="0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Dott.ssa Raffaella Ferrari</a:t>
            </a:r>
          </a:p>
          <a:p>
            <a:pPr marL="12600">
              <a:lnSpc>
                <a:spcPts val="6695"/>
              </a:lnSpc>
              <a:spcBef>
                <a:spcPts val="6"/>
              </a:spcBef>
            </a:pPr>
            <a:r>
              <a:rPr lang="it-IT" sz="4800" b="1" u="none" strike="noStrike" dirty="0">
                <a:solidFill>
                  <a:srgbClr val="231F20"/>
                </a:solidFill>
                <a:effectLst/>
                <a:uFillTx/>
                <a:latin typeface="Arial"/>
                <a:ea typeface="DejaVu Sans"/>
              </a:rPr>
              <a:t>Direttore del Dipartimento PIPSS e della SC Salute Mentale e Dipendenze – ATS Città Metropolitana di Milano</a:t>
            </a:r>
            <a:endParaRPr lang="it-IT" sz="4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199096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B7D790-0011-CA57-7106-753072DA80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CustomShape 1">
            <a:extLst>
              <a:ext uri="{FF2B5EF4-FFF2-40B4-BE49-F238E27FC236}">
                <a16:creationId xmlns:a16="http://schemas.microsoft.com/office/drawing/2014/main" id="{D6A44A53-C849-CF73-81CB-A8568E43792B}"/>
              </a:ext>
            </a:extLst>
          </p:cNvPr>
          <p:cNvSpPr/>
          <p:nvPr/>
        </p:nvSpPr>
        <p:spPr>
          <a:xfrm>
            <a:off x="0" y="0"/>
            <a:ext cx="20103120" cy="2811960"/>
          </a:xfrm>
          <a:custGeom>
            <a:avLst/>
            <a:gdLst>
              <a:gd name="textAreaLeft" fmla="*/ 0 w 20103120"/>
              <a:gd name="textAreaRight" fmla="*/ 20103840 w 20103120"/>
              <a:gd name="textAreaTop" fmla="*/ 0 h 2811960"/>
              <a:gd name="textAreaBottom" fmla="*/ 2812680 h 2811960"/>
            </a:gdLst>
            <a:ahLst/>
            <a:cxnLst/>
            <a:rect l="textAreaLeft" t="textAreaTop" r="textAreaRight" b="textAreaBottom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it-IT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5" name="TextShape 2">
            <a:extLst>
              <a:ext uri="{FF2B5EF4-FFF2-40B4-BE49-F238E27FC236}">
                <a16:creationId xmlns:a16="http://schemas.microsoft.com/office/drawing/2014/main" id="{B85FCBCB-7252-5C29-F11C-BFBE60926BFB}"/>
              </a:ext>
            </a:extLst>
          </p:cNvPr>
          <p:cNvSpPr/>
          <p:nvPr/>
        </p:nvSpPr>
        <p:spPr>
          <a:xfrm>
            <a:off x="755640" y="478080"/>
            <a:ext cx="17303400" cy="191572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5120" rIns="0" bIns="0" anchor="t">
            <a:spAutoFit/>
          </a:bodyPr>
          <a:lstStyle/>
          <a:p>
            <a:pPr marL="12600">
              <a:lnSpc>
                <a:spcPts val="8000"/>
              </a:lnSpc>
            </a:pPr>
            <a:r>
              <a:rPr lang="it-IT" sz="5400" b="1" u="none" strike="noStrike" spc="-249" dirty="0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Gli obiettivi e le tappe</a:t>
            </a:r>
            <a:br>
              <a:rPr sz="1800" dirty="0"/>
            </a:br>
            <a:endParaRPr lang="it-IT" sz="3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" name="Text 9">
            <a:extLst>
              <a:ext uri="{FF2B5EF4-FFF2-40B4-BE49-F238E27FC236}">
                <a16:creationId xmlns:a16="http://schemas.microsoft.com/office/drawing/2014/main" id="{654E8C90-72B6-B8E1-44FF-EB64050A9D77}"/>
              </a:ext>
            </a:extLst>
          </p:cNvPr>
          <p:cNvSpPr/>
          <p:nvPr/>
        </p:nvSpPr>
        <p:spPr>
          <a:xfrm>
            <a:off x="12454759" y="5401960"/>
            <a:ext cx="5604281" cy="40573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Potenziare il ruolo di accompagnamento delle famiglie verso corrette risorse e opportunità;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it-IT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Connettere l’offerta rivolta agli adolescenti e ai loro genitori;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it-IT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Integrare le attività rivolte al sostegno alla maternità nei primi 1000 giorni di vita;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it-IT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it-IT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Sinergizzare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con gli Uffici di Piano sulla sensibilizzazione del valore dell’Affido Familiare.</a:t>
            </a:r>
          </a:p>
          <a:p>
            <a:pPr marL="171450" indent="-171450">
              <a:buFont typeface="Wingdings" panose="05000000000000000000" pitchFamily="2" charset="2"/>
              <a:buChar char="q"/>
            </a:pPr>
            <a:endParaRPr lang="it-IT" sz="2000" dirty="0"/>
          </a:p>
          <a:p>
            <a:endParaRPr lang="it-IT" sz="2000" dirty="0"/>
          </a:p>
          <a:p>
            <a:endParaRPr lang="it-IT" sz="2400" dirty="0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6630F769-4100-BCEE-4CE7-821BF574A2E4}"/>
              </a:ext>
            </a:extLst>
          </p:cNvPr>
          <p:cNvSpPr txBox="1"/>
          <p:nvPr/>
        </p:nvSpPr>
        <p:spPr>
          <a:xfrm>
            <a:off x="3247698" y="5401960"/>
            <a:ext cx="397689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Mappatura territoriale e costituzione di tavoli di lavoro integrati;</a:t>
            </a:r>
          </a:p>
          <a:p>
            <a:endParaRPr lang="it-IT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Individuazione degli snodi della rete e  dei referenti di progetto;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it-IT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Avvio dei tavoli territoriali per la progettazione di linee di indirizzo e di strumenti di lavoro per standardizzare l’offerta sul territorio attraverso una buona prassi condivisa.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33D6688A-F7B1-F7A5-6850-542E99AD3304}"/>
              </a:ext>
            </a:extLst>
          </p:cNvPr>
          <p:cNvSpPr txBox="1"/>
          <p:nvPr/>
        </p:nvSpPr>
        <p:spPr>
          <a:xfrm>
            <a:off x="7677807" y="5565610"/>
            <a:ext cx="4547304" cy="6267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q"/>
            </a:pP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Distinguere chiaramente compiti e funzioni;</a:t>
            </a:r>
          </a:p>
          <a:p>
            <a:pPr>
              <a:lnSpc>
                <a:spcPct val="120000"/>
              </a:lnSpc>
            </a:pPr>
            <a:endParaRPr lang="it-IT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q"/>
            </a:pP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Formalizzare l’intesa e i protocolli di collaborazione;</a:t>
            </a: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q"/>
            </a:pPr>
            <a:endParaRPr lang="it-IT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q"/>
            </a:pP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Sperimentare uno strumento di sinergia condivisa;</a:t>
            </a:r>
          </a:p>
          <a:p>
            <a:pPr>
              <a:lnSpc>
                <a:spcPct val="120000"/>
              </a:lnSpc>
            </a:pPr>
            <a:endParaRPr lang="it-IT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q"/>
            </a:pP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Efficientare la Presa in Carico precoce e appropriata della domanda;</a:t>
            </a:r>
          </a:p>
          <a:p>
            <a:pPr marL="285750" indent="-285750" algn="just">
              <a:lnSpc>
                <a:spcPct val="120000"/>
              </a:lnSpc>
              <a:buFont typeface="Wingdings" panose="05000000000000000000" pitchFamily="2" charset="2"/>
              <a:buChar char="q"/>
            </a:pPr>
            <a:endParaRPr lang="it-IT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just">
              <a:lnSpc>
                <a:spcPct val="120000"/>
              </a:lnSpc>
              <a:buFont typeface="Wingdings" panose="05000000000000000000" pitchFamily="2" charset="2"/>
              <a:buChar char="q"/>
            </a:pPr>
            <a:endParaRPr lang="it-IT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9" name="Diagramma 8">
            <a:extLst>
              <a:ext uri="{FF2B5EF4-FFF2-40B4-BE49-F238E27FC236}">
                <a16:creationId xmlns:a16="http://schemas.microsoft.com/office/drawing/2014/main" id="{F6D194E5-88F1-3F75-4A03-10173131685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13073041"/>
              </p:ext>
            </p:extLst>
          </p:nvPr>
        </p:nvGraphicFramePr>
        <p:xfrm>
          <a:off x="3279227" y="2753650"/>
          <a:ext cx="13512675" cy="28119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531219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67A457-89B4-0DFF-CB4C-004561A8A1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CustomShape 1">
            <a:extLst>
              <a:ext uri="{FF2B5EF4-FFF2-40B4-BE49-F238E27FC236}">
                <a16:creationId xmlns:a16="http://schemas.microsoft.com/office/drawing/2014/main" id="{0003D7B7-7605-1608-24ED-705A02E7653E}"/>
              </a:ext>
            </a:extLst>
          </p:cNvPr>
          <p:cNvSpPr/>
          <p:nvPr/>
        </p:nvSpPr>
        <p:spPr>
          <a:xfrm>
            <a:off x="0" y="0"/>
            <a:ext cx="20103120" cy="2811960"/>
          </a:xfrm>
          <a:custGeom>
            <a:avLst/>
            <a:gdLst>
              <a:gd name="textAreaLeft" fmla="*/ 0 w 20103120"/>
              <a:gd name="textAreaRight" fmla="*/ 20103840 w 20103120"/>
              <a:gd name="textAreaTop" fmla="*/ 0 h 2811960"/>
              <a:gd name="textAreaBottom" fmla="*/ 2812680 h 2811960"/>
            </a:gdLst>
            <a:ahLst/>
            <a:cxnLst/>
            <a:rect l="textAreaLeft" t="textAreaTop" r="textAreaRight" b="textAreaBottom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it-IT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5" name="TextShape 2">
            <a:extLst>
              <a:ext uri="{FF2B5EF4-FFF2-40B4-BE49-F238E27FC236}">
                <a16:creationId xmlns:a16="http://schemas.microsoft.com/office/drawing/2014/main" id="{FDD9CD1B-8E7B-143E-4CA4-2D02257CDDCA}"/>
              </a:ext>
            </a:extLst>
          </p:cNvPr>
          <p:cNvSpPr/>
          <p:nvPr/>
        </p:nvSpPr>
        <p:spPr>
          <a:xfrm>
            <a:off x="755640" y="478080"/>
            <a:ext cx="17303400" cy="196830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5120" rIns="0" bIns="0" anchor="t">
            <a:spAutoFit/>
          </a:bodyPr>
          <a:lstStyle/>
          <a:p>
            <a:pPr marL="12600">
              <a:lnSpc>
                <a:spcPts val="8000"/>
              </a:lnSpc>
            </a:pPr>
            <a:r>
              <a:rPr lang="it-IT" sz="5400" b="1" u="none" strike="noStrike" spc="-249" dirty="0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Mappatura delle risorse e </a:t>
            </a:r>
          </a:p>
          <a:p>
            <a:pPr marL="12600">
              <a:lnSpc>
                <a:spcPts val="8000"/>
              </a:lnSpc>
            </a:pPr>
            <a:r>
              <a:rPr lang="it-IT" sz="5400" b="1" u="none" strike="noStrike" spc="-249" dirty="0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strumenti di orientamento ai servizi</a:t>
            </a:r>
            <a:endParaRPr lang="it-IT" sz="3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1" name="Segnaposto contenuto 8">
            <a:extLst>
              <a:ext uri="{FF2B5EF4-FFF2-40B4-BE49-F238E27FC236}">
                <a16:creationId xmlns:a16="http://schemas.microsoft.com/office/drawing/2014/main" id="{8ACC712E-E68F-0AF2-9B91-FDF5245012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7409422" y="3582433"/>
            <a:ext cx="10649618" cy="74353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Connettore 12">
            <a:extLst>
              <a:ext uri="{FF2B5EF4-FFF2-40B4-BE49-F238E27FC236}">
                <a16:creationId xmlns:a16="http://schemas.microsoft.com/office/drawing/2014/main" id="{24838D18-35AD-BD46-EAB0-B9EDCA461F7A}"/>
              </a:ext>
            </a:extLst>
          </p:cNvPr>
          <p:cNvSpPr/>
          <p:nvPr/>
        </p:nvSpPr>
        <p:spPr>
          <a:xfrm>
            <a:off x="622983" y="5195546"/>
            <a:ext cx="241176" cy="216024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8F4A89BC-146A-4B0B-38EC-97BBC06E8234}"/>
              </a:ext>
            </a:extLst>
          </p:cNvPr>
          <p:cNvSpPr/>
          <p:nvPr/>
        </p:nvSpPr>
        <p:spPr>
          <a:xfrm>
            <a:off x="622983" y="5593940"/>
            <a:ext cx="241177" cy="216024"/>
          </a:xfrm>
          <a:prstGeom prst="rect">
            <a:avLst/>
          </a:prstGeom>
          <a:solidFill>
            <a:srgbClr val="33993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93CF37C2-9371-08F0-3AAB-9F959CE2E296}"/>
              </a:ext>
            </a:extLst>
          </p:cNvPr>
          <p:cNvSpPr/>
          <p:nvPr/>
        </p:nvSpPr>
        <p:spPr>
          <a:xfrm>
            <a:off x="622983" y="5967826"/>
            <a:ext cx="241177" cy="216024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E48A0484-F846-73B8-4E5E-3EC750FC0C5C}"/>
              </a:ext>
            </a:extLst>
          </p:cNvPr>
          <p:cNvSpPr/>
          <p:nvPr/>
        </p:nvSpPr>
        <p:spPr>
          <a:xfrm>
            <a:off x="647503" y="4845462"/>
            <a:ext cx="241177" cy="216024"/>
          </a:xfrm>
          <a:prstGeom prst="rect">
            <a:avLst/>
          </a:prstGeom>
          <a:solidFill>
            <a:srgbClr val="F9A5E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9DAB3E00-D4B6-8948-3B0F-7B4106140768}"/>
              </a:ext>
            </a:extLst>
          </p:cNvPr>
          <p:cNvSpPr txBox="1"/>
          <p:nvPr/>
        </p:nvSpPr>
        <p:spPr>
          <a:xfrm>
            <a:off x="888680" y="4750866"/>
            <a:ext cx="5790368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17 Punti Nascita</a:t>
            </a:r>
          </a:p>
          <a:p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23 Centri per la Famiglia (23 Hub e 77 </a:t>
            </a:r>
            <a:r>
              <a:rPr lang="it-IT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Spoke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52 Sedi Consultori Familiari Pubblici </a:t>
            </a:r>
          </a:p>
          <a:p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34 Consultori Familiari Privati Accreditati</a:t>
            </a:r>
          </a:p>
          <a:p>
            <a:endParaRPr lang="it-IT" sz="2400" dirty="0"/>
          </a:p>
          <a:p>
            <a:endParaRPr lang="it-IT" sz="2400" dirty="0"/>
          </a:p>
        </p:txBody>
      </p:sp>
    </p:spTree>
    <p:extLst>
      <p:ext uri="{BB962C8B-B14F-4D97-AF65-F5344CB8AC3E}">
        <p14:creationId xmlns:p14="http://schemas.microsoft.com/office/powerpoint/2010/main" val="24978123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02A5B6-B776-B3AC-519F-51C9E7EEE2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CustomShape 1">
            <a:extLst>
              <a:ext uri="{FF2B5EF4-FFF2-40B4-BE49-F238E27FC236}">
                <a16:creationId xmlns:a16="http://schemas.microsoft.com/office/drawing/2014/main" id="{0631C6BB-064F-4F5F-1ECC-A916F2771CEC}"/>
              </a:ext>
            </a:extLst>
          </p:cNvPr>
          <p:cNvSpPr/>
          <p:nvPr/>
        </p:nvSpPr>
        <p:spPr>
          <a:xfrm>
            <a:off x="0" y="0"/>
            <a:ext cx="20103120" cy="2811960"/>
          </a:xfrm>
          <a:custGeom>
            <a:avLst/>
            <a:gdLst>
              <a:gd name="textAreaLeft" fmla="*/ 0 w 20103120"/>
              <a:gd name="textAreaRight" fmla="*/ 20103840 w 20103120"/>
              <a:gd name="textAreaTop" fmla="*/ 0 h 2811960"/>
              <a:gd name="textAreaBottom" fmla="*/ 2812680 h 2811960"/>
            </a:gdLst>
            <a:ahLst/>
            <a:cxnLst/>
            <a:rect l="textAreaLeft" t="textAreaTop" r="textAreaRight" b="textAreaBottom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it-IT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5" name="TextShape 2">
            <a:extLst>
              <a:ext uri="{FF2B5EF4-FFF2-40B4-BE49-F238E27FC236}">
                <a16:creationId xmlns:a16="http://schemas.microsoft.com/office/drawing/2014/main" id="{9D0A3561-DE43-B9E1-0AD7-880124ECBA7E}"/>
              </a:ext>
            </a:extLst>
          </p:cNvPr>
          <p:cNvSpPr/>
          <p:nvPr/>
        </p:nvSpPr>
        <p:spPr>
          <a:xfrm>
            <a:off x="755640" y="478080"/>
            <a:ext cx="17303400" cy="94238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5120" rIns="0" bIns="0" anchor="t">
            <a:spAutoFit/>
          </a:bodyPr>
          <a:lstStyle/>
          <a:p>
            <a:pPr marL="12600">
              <a:lnSpc>
                <a:spcPts val="8000"/>
              </a:lnSpc>
            </a:pPr>
            <a:r>
              <a:rPr lang="it-IT" sz="5400" b="1" u="none" strike="noStrike" spc="-249" dirty="0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Verso un modello condiviso operativo</a:t>
            </a:r>
            <a:endParaRPr lang="it-IT" sz="3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" name="Segnaposto contenuto 2">
            <a:extLst>
              <a:ext uri="{FF2B5EF4-FFF2-40B4-BE49-F238E27FC236}">
                <a16:creationId xmlns:a16="http://schemas.microsoft.com/office/drawing/2014/main" id="{246A8B37-44D1-0118-1688-1940F6EC1A03}"/>
              </a:ext>
            </a:extLst>
          </p:cNvPr>
          <p:cNvSpPr txBox="1">
            <a:spLocks/>
          </p:cNvSpPr>
          <p:nvPr/>
        </p:nvSpPr>
        <p:spPr>
          <a:xfrm>
            <a:off x="4146331" y="3290040"/>
            <a:ext cx="15150662" cy="3201607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q"/>
            </a:pPr>
            <a:endParaRPr lang="it-IT" sz="2800" i="1" dirty="0"/>
          </a:p>
          <a:p>
            <a:pPr marL="342900" lvl="2" indent="-342900">
              <a:spcBef>
                <a:spcPts val="600"/>
              </a:spcBef>
              <a:buFont typeface="Wingdings" panose="05000000000000000000" pitchFamily="2" charset="2"/>
              <a:buChar char="q"/>
            </a:pPr>
            <a:r>
              <a:rPr lang="it-IT" sz="2800" dirty="0"/>
              <a:t>Ampliamento della Rete Territoriale di Collaborazione;</a:t>
            </a:r>
          </a:p>
          <a:p>
            <a:pPr marL="342900" indent="-342900">
              <a:spcBef>
                <a:spcPts val="600"/>
              </a:spcBef>
              <a:buFont typeface="Wingdings" panose="05000000000000000000" pitchFamily="2" charset="2"/>
              <a:buChar char="q"/>
            </a:pPr>
            <a:r>
              <a:rPr lang="it-IT" sz="2800" dirty="0"/>
              <a:t>Rafforzamento dei canali di comunicazione e orientamento;</a:t>
            </a:r>
          </a:p>
          <a:p>
            <a:pPr marL="342900" indent="-342900">
              <a:spcBef>
                <a:spcPts val="600"/>
              </a:spcBef>
              <a:buFont typeface="Wingdings" panose="05000000000000000000" pitchFamily="2" charset="2"/>
              <a:buChar char="q"/>
            </a:pPr>
            <a:r>
              <a:rPr lang="it-IT" sz="2800" dirty="0"/>
              <a:t>Strutturazione degli strumenti di condivisione e nuove sinergie tra gli Enti;</a:t>
            </a:r>
          </a:p>
          <a:p>
            <a:pPr marL="342900" indent="-342900">
              <a:spcBef>
                <a:spcPts val="600"/>
              </a:spcBef>
              <a:buFont typeface="Wingdings" panose="05000000000000000000" pitchFamily="2" charset="2"/>
              <a:buChar char="q"/>
            </a:pPr>
            <a:r>
              <a:rPr lang="it-IT" sz="2800" dirty="0"/>
              <a:t>Formalizzazione di protocolli di lavoro e condivisione di procedure;</a:t>
            </a:r>
          </a:p>
          <a:p>
            <a:pPr marL="342900" indent="-342900">
              <a:spcBef>
                <a:spcPts val="600"/>
              </a:spcBef>
              <a:buFont typeface="Wingdings" panose="05000000000000000000" pitchFamily="2" charset="2"/>
              <a:buChar char="q"/>
            </a:pPr>
            <a:r>
              <a:rPr lang="it-IT" sz="2800" dirty="0"/>
              <a:t>Maggior visibilità delle opportunità disponibili sul territorio;</a:t>
            </a:r>
          </a:p>
          <a:p>
            <a:pPr marL="342900" indent="-342900">
              <a:spcBef>
                <a:spcPts val="600"/>
              </a:spcBef>
              <a:buFont typeface="Wingdings" panose="05000000000000000000" pitchFamily="2" charset="2"/>
              <a:buChar char="q"/>
            </a:pPr>
            <a:r>
              <a:rPr lang="it-IT" sz="2800" dirty="0"/>
              <a:t>Miglior orientamento delle famiglie ai Servizi.</a:t>
            </a:r>
          </a:p>
          <a:p>
            <a:pPr marL="342900" indent="-342900">
              <a:spcBef>
                <a:spcPts val="600"/>
              </a:spcBef>
              <a:buFont typeface="Wingdings" panose="05000000000000000000" pitchFamily="2" charset="2"/>
              <a:buChar char="q"/>
            </a:pPr>
            <a:endParaRPr lang="it-IT" sz="2800" dirty="0"/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q"/>
            </a:pPr>
            <a:endParaRPr lang="it-IT" sz="2800" dirty="0"/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q"/>
            </a:pPr>
            <a:endParaRPr lang="it-IT" sz="2800" dirty="0"/>
          </a:p>
        </p:txBody>
      </p:sp>
      <p:graphicFrame>
        <p:nvGraphicFramePr>
          <p:cNvPr id="4" name="Diagramma 3">
            <a:extLst>
              <a:ext uri="{FF2B5EF4-FFF2-40B4-BE49-F238E27FC236}">
                <a16:creationId xmlns:a16="http://schemas.microsoft.com/office/drawing/2014/main" id="{4B4FF7EE-0EBB-343A-55F4-5B2860253EF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60459443"/>
              </p:ext>
            </p:extLst>
          </p:nvPr>
        </p:nvGraphicFramePr>
        <p:xfrm>
          <a:off x="2043607" y="8034216"/>
          <a:ext cx="16399799" cy="20872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475361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"/>
          <p:cNvSpPr/>
          <p:nvPr/>
        </p:nvSpPr>
        <p:spPr>
          <a:xfrm>
            <a:off x="0" y="9428836"/>
            <a:ext cx="20104099" cy="1988464"/>
          </a:xfrm>
          <a:custGeom>
            <a:avLst/>
            <a:gdLst/>
            <a:ahLst/>
            <a:cxnLst/>
            <a:rect l="l" t="t" r="r" b="b"/>
            <a:pathLst>
              <a:path w="19869785" h="1843404" extrusionOk="0">
                <a:moveTo>
                  <a:pt x="19869423" y="0"/>
                </a:moveTo>
                <a:lnTo>
                  <a:pt x="0" y="0"/>
                </a:lnTo>
                <a:lnTo>
                  <a:pt x="0" y="1843365"/>
                </a:lnTo>
                <a:lnTo>
                  <a:pt x="19869423" y="1843365"/>
                </a:lnTo>
                <a:lnTo>
                  <a:pt x="19869423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36" name="Google Shape;36;p1"/>
          <p:cNvSpPr/>
          <p:nvPr/>
        </p:nvSpPr>
        <p:spPr>
          <a:xfrm>
            <a:off x="0" y="-14456"/>
            <a:ext cx="20104099" cy="9443292"/>
          </a:xfrm>
          <a:custGeom>
            <a:avLst/>
            <a:gdLst/>
            <a:ahLst/>
            <a:cxnLst/>
            <a:rect l="l" t="t" r="r" b="b"/>
            <a:pathLst>
              <a:path w="19869785" h="9333230" extrusionOk="0">
                <a:moveTo>
                  <a:pt x="19869568" y="0"/>
                </a:moveTo>
                <a:lnTo>
                  <a:pt x="0" y="0"/>
                </a:lnTo>
                <a:lnTo>
                  <a:pt x="0" y="9333185"/>
                </a:lnTo>
                <a:lnTo>
                  <a:pt x="19869568" y="9333185"/>
                </a:lnTo>
                <a:lnTo>
                  <a:pt x="19869568" y="0"/>
                </a:lnTo>
                <a:close/>
              </a:path>
            </a:pathLst>
          </a:custGeom>
          <a:solidFill>
            <a:srgbClr val="F17B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37" name="Google Shape;37;p1" descr="$PPTXTitle"/>
          <p:cNvSpPr txBox="1">
            <a:spLocks noGrp="1"/>
          </p:cNvSpPr>
          <p:nvPr>
            <p:ph type="title" idx="4294967295"/>
          </p:nvPr>
        </p:nvSpPr>
        <p:spPr>
          <a:xfrm>
            <a:off x="2501182" y="2492394"/>
            <a:ext cx="14367510" cy="1171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225" rIns="0" bIns="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/>
              <a:t>Famiglie Social</a:t>
            </a:r>
            <a:endParaRPr/>
          </a:p>
        </p:txBody>
      </p:sp>
      <p:sp>
        <p:nvSpPr>
          <p:cNvPr id="38" name="Google Shape;38;p1"/>
          <p:cNvSpPr txBox="1"/>
          <p:nvPr/>
        </p:nvSpPr>
        <p:spPr>
          <a:xfrm>
            <a:off x="2501302" y="3629227"/>
            <a:ext cx="16618547" cy="7662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6525" rIns="0" bIns="0" anchor="t" anchorCtr="0">
            <a:spAutoFit/>
          </a:bodyPr>
          <a:lstStyle/>
          <a:p>
            <a:pPr marL="12700" marR="22860" lvl="0" indent="-635" algn="l" rtl="0">
              <a:lnSpc>
                <a:spcPct val="1008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4850" b="1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Una comunità educante per il benessere digitale </a:t>
            </a:r>
            <a:endParaRPr sz="48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" name="Google Shape;39;p1"/>
          <p:cNvSpPr txBox="1"/>
          <p:nvPr/>
        </p:nvSpPr>
        <p:spPr>
          <a:xfrm>
            <a:off x="2437365" y="9899650"/>
            <a:ext cx="4770120" cy="708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12700" lvl="0" indent="0" algn="l" rtl="0">
              <a:lnSpc>
                <a:spcPct val="1159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45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Conferenza nazionale sulla famiglia</a:t>
            </a:r>
            <a:endParaRPr sz="2450" b="1">
              <a:latin typeface="Arial"/>
              <a:ea typeface="Arial"/>
              <a:cs typeface="Arial"/>
              <a:sym typeface="Arial"/>
            </a:endParaRPr>
          </a:p>
          <a:p>
            <a:pPr marL="13970" lvl="0" indent="0" algn="l" rtl="0">
              <a:lnSpc>
                <a:spcPct val="11545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200">
                <a:solidFill>
                  <a:srgbClr val="F17B00"/>
                </a:solidFill>
                <a:latin typeface="Arial"/>
                <a:ea typeface="Arial"/>
                <a:cs typeface="Arial"/>
                <a:sym typeface="Arial"/>
              </a:rPr>
              <a:t>Ottobre - Dicembre 2026</a:t>
            </a:r>
            <a:endParaRPr sz="2200">
              <a:solidFill>
                <a:srgbClr val="F17B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0" name="Google Shape;40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14248" y="9926960"/>
            <a:ext cx="709141" cy="796256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41;p1"/>
          <p:cNvSpPr/>
          <p:nvPr/>
        </p:nvSpPr>
        <p:spPr>
          <a:xfrm>
            <a:off x="0" y="-27715"/>
            <a:ext cx="20104100" cy="1988463"/>
          </a:xfrm>
          <a:custGeom>
            <a:avLst/>
            <a:gdLst/>
            <a:ahLst/>
            <a:cxnLst/>
            <a:rect l="l" t="t" r="r" b="b"/>
            <a:pathLst>
              <a:path w="19869785" h="1843405" extrusionOk="0">
                <a:moveTo>
                  <a:pt x="19869423" y="0"/>
                </a:moveTo>
                <a:lnTo>
                  <a:pt x="0" y="0"/>
                </a:lnTo>
                <a:lnTo>
                  <a:pt x="0" y="1843365"/>
                </a:lnTo>
                <a:lnTo>
                  <a:pt x="19869423" y="1843365"/>
                </a:lnTo>
                <a:lnTo>
                  <a:pt x="19869423" y="0"/>
                </a:lnTo>
                <a:close/>
              </a:path>
            </a:pathLst>
          </a:custGeom>
          <a:solidFill>
            <a:srgbClr val="BA61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42" name="Google Shape;42;p1"/>
          <p:cNvSpPr txBox="1"/>
          <p:nvPr/>
        </p:nvSpPr>
        <p:spPr>
          <a:xfrm>
            <a:off x="11182270" y="9899650"/>
            <a:ext cx="5939790" cy="7837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l" rtl="0">
              <a:lnSpc>
                <a:spcPct val="106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45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Presidenza del Consiglio dei Ministri Dipartimento per le politiche della famiglia</a:t>
            </a:r>
            <a:endParaRPr sz="2450" b="1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" name="Google Shape;43;p1"/>
          <p:cNvSpPr txBox="1"/>
          <p:nvPr/>
        </p:nvSpPr>
        <p:spPr>
          <a:xfrm>
            <a:off x="2501299" y="5689750"/>
            <a:ext cx="13471200" cy="367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6525" rIns="0" bIns="0" anchor="t" anchorCtr="0">
            <a:spAutoFit/>
          </a:bodyPr>
          <a:lstStyle/>
          <a:p>
            <a:pPr marL="12700" lvl="0" indent="0" algn="l" rtl="0">
              <a:lnSpc>
                <a:spcPct val="1184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565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Annarita Basso Palmiero</a:t>
            </a:r>
            <a:endParaRPr sz="5650">
              <a:latin typeface="Arial"/>
              <a:ea typeface="Arial"/>
              <a:cs typeface="Arial"/>
              <a:sym typeface="Arial"/>
            </a:endParaRPr>
          </a:p>
          <a:p>
            <a:pPr marL="12700" marR="777240" lvl="0" indent="-635" algn="l" rtl="0">
              <a:lnSpc>
                <a:spcPct val="115833"/>
              </a:lnSpc>
              <a:spcBef>
                <a:spcPts val="225"/>
              </a:spcBef>
              <a:spcAft>
                <a:spcPts val="0"/>
              </a:spcAft>
              <a:buNone/>
            </a:pPr>
            <a:r>
              <a:rPr lang="it-IT" sz="4800" b="1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Coordinatrice del Centro Famiglie Destra Secchia  </a:t>
            </a:r>
            <a:endParaRPr sz="4800" b="1">
              <a:solidFill>
                <a:srgbClr val="231F2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marR="777240" lvl="0" indent="-635" algn="l" rtl="0">
              <a:lnSpc>
                <a:spcPct val="115833"/>
              </a:lnSpc>
              <a:spcBef>
                <a:spcPts val="225"/>
              </a:spcBef>
              <a:spcAft>
                <a:spcPts val="0"/>
              </a:spcAft>
              <a:buNone/>
            </a:pPr>
            <a:r>
              <a:rPr lang="it-IT" sz="4800" b="1">
                <a:solidFill>
                  <a:srgbClr val="231F20"/>
                </a:solidFill>
              </a:rPr>
              <a:t>Territorio della ATS Val Padana</a:t>
            </a:r>
            <a:endParaRPr sz="4800" b="1">
              <a:solidFill>
                <a:srgbClr val="231F20"/>
              </a:solidFill>
            </a:endParaRPr>
          </a:p>
        </p:txBody>
      </p:sp>
      <p:pic>
        <p:nvPicPr>
          <p:cNvPr id="44" name="Google Shape;44;p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61273" y="61775"/>
            <a:ext cx="6953250" cy="2038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2"/>
          <p:cNvSpPr/>
          <p:nvPr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 extrusionOk="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50" name="Google Shape;50;p2" descr="$PPTXTitle"/>
          <p:cNvSpPr txBox="1">
            <a:spLocks noGrp="1"/>
          </p:cNvSpPr>
          <p:nvPr>
            <p:ph type="title" idx="4294967295"/>
          </p:nvPr>
        </p:nvSpPr>
        <p:spPr>
          <a:xfrm>
            <a:off x="1891576" y="450850"/>
            <a:ext cx="9151074" cy="18980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225" rIns="0" bIns="0" anchor="t" anchorCtr="0">
            <a:spAutoFit/>
          </a:bodyPr>
          <a:lstStyle/>
          <a:p>
            <a:pPr marL="12700" lvl="0" indent="0" algn="l" rtl="0">
              <a:lnSpc>
                <a:spcPct val="1192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/>
              <a:t>La consapevolezza</a:t>
            </a:r>
            <a:endParaRPr/>
          </a:p>
          <a:p>
            <a:pPr marL="12700" lvl="0" indent="0" algn="l" rtl="0">
              <a:lnSpc>
                <a:spcPct val="11886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4850">
                <a:solidFill>
                  <a:schemeClr val="dk1"/>
                </a:solidFill>
              </a:rPr>
              <a:t>Un cambio di paradigma</a:t>
            </a:r>
            <a:endParaRPr sz="4850">
              <a:solidFill>
                <a:schemeClr val="dk1"/>
              </a:solidFill>
            </a:endParaRPr>
          </a:p>
        </p:txBody>
      </p:sp>
      <p:sp>
        <p:nvSpPr>
          <p:cNvPr id="51" name="Google Shape;51;p2"/>
          <p:cNvSpPr txBox="1">
            <a:spLocks noGrp="1"/>
          </p:cNvSpPr>
          <p:nvPr>
            <p:ph type="body" idx="4294967295"/>
          </p:nvPr>
        </p:nvSpPr>
        <p:spPr>
          <a:xfrm>
            <a:off x="857025" y="2813050"/>
            <a:ext cx="17698989" cy="7779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225" rIns="0" bIns="0" anchor="t" anchorCtr="0">
            <a:spAutoFit/>
          </a:bodyPr>
          <a:lstStyle/>
          <a:p>
            <a:pPr marL="1270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6000" dirty="0"/>
              <a:t>L’educazione digitale di bambini e adolescenti richiede una responsabilità educativa condivisa dell’intera comunità </a:t>
            </a:r>
            <a:endParaRPr sz="4400" b="0" dirty="0">
              <a:solidFill>
                <a:srgbClr val="231F20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120"/>
              </a:spcBef>
              <a:spcAft>
                <a:spcPts val="0"/>
              </a:spcAft>
              <a:buNone/>
            </a:pPr>
            <a:endParaRPr sz="4800" dirty="0"/>
          </a:p>
          <a:p>
            <a:pPr marL="0" lvl="0" indent="0" algn="l" rtl="0">
              <a:lnSpc>
                <a:spcPct val="100000"/>
              </a:lnSpc>
              <a:spcBef>
                <a:spcPts val="120"/>
              </a:spcBef>
              <a:spcAft>
                <a:spcPts val="0"/>
              </a:spcAft>
              <a:buNone/>
            </a:pPr>
            <a:r>
              <a:rPr lang="it-IT" sz="4000" b="0" u="sng" dirty="0"/>
              <a:t>Obiettivi principali:</a:t>
            </a:r>
            <a:endParaRPr sz="4000" b="0" u="sng" dirty="0"/>
          </a:p>
          <a:p>
            <a:pPr marL="0" lvl="0" indent="0" algn="l" rtl="0">
              <a:lnSpc>
                <a:spcPct val="100000"/>
              </a:lnSpc>
              <a:spcBef>
                <a:spcPts val="120"/>
              </a:spcBef>
              <a:spcAft>
                <a:spcPts val="0"/>
              </a:spcAft>
              <a:buNone/>
            </a:pPr>
            <a:r>
              <a:rPr lang="it-IT" sz="4000" b="0" dirty="0"/>
              <a:t> </a:t>
            </a:r>
            <a:endParaRPr sz="4000" b="0" dirty="0"/>
          </a:p>
          <a:p>
            <a:pPr marL="457200" lvl="0" indent="-508000" algn="l" rtl="0">
              <a:lnSpc>
                <a:spcPct val="115000"/>
              </a:lnSpc>
              <a:spcBef>
                <a:spcPts val="120"/>
              </a:spcBef>
              <a:spcAft>
                <a:spcPts val="0"/>
              </a:spcAft>
              <a:buSzPts val="4400"/>
              <a:buChar char="●"/>
            </a:pPr>
            <a:r>
              <a:rPr lang="it-IT" sz="4000" b="0" dirty="0"/>
              <a:t>Accompagnare bambini/ragazzi, genitori, insegnanti ed educatori nella costruzione di competenze e regole condivise su smartphone/web/social</a:t>
            </a:r>
            <a:endParaRPr sz="7200" dirty="0"/>
          </a:p>
          <a:p>
            <a:pPr marL="457200" lvl="0" indent="-508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400"/>
              <a:buChar char="●"/>
            </a:pPr>
            <a:r>
              <a:rPr lang="it-IT" sz="4000" b="0" dirty="0"/>
              <a:t>Rafforzare le competenze degli adulti di riferimento</a:t>
            </a:r>
            <a:endParaRPr sz="7200" dirty="0"/>
          </a:p>
          <a:p>
            <a:pPr marL="457200" lvl="0" indent="-508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400"/>
              <a:buChar char="●"/>
            </a:pPr>
            <a:r>
              <a:rPr lang="it-IT" sz="4000" b="0" dirty="0"/>
              <a:t>Prevenire i rischi legati a un uso inconsapevole del digitale</a:t>
            </a:r>
            <a:endParaRPr sz="4000" b="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3"/>
          <p:cNvSpPr/>
          <p:nvPr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 extrusionOk="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57" name="Google Shape;57;p3" descr="$PPTXTitle"/>
          <p:cNvSpPr txBox="1">
            <a:spLocks noGrp="1"/>
          </p:cNvSpPr>
          <p:nvPr>
            <p:ph type="title" idx="4294967295"/>
          </p:nvPr>
        </p:nvSpPr>
        <p:spPr>
          <a:xfrm>
            <a:off x="1891575" y="450850"/>
            <a:ext cx="17304600" cy="21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225" rIns="0" bIns="0" anchor="t" anchorCtr="0">
            <a:spAutoFit/>
          </a:bodyPr>
          <a:lstStyle/>
          <a:p>
            <a:pPr marL="12700" lvl="0" indent="0" algn="l" rtl="0">
              <a:lnSpc>
                <a:spcPct val="1192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/>
              <a:t>L’impatto sistemico</a:t>
            </a:r>
            <a:endParaRPr/>
          </a:p>
          <a:p>
            <a:pPr marL="12700" lvl="0" indent="0" algn="l" rtl="0">
              <a:lnSpc>
                <a:spcPct val="11886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4850">
                <a:solidFill>
                  <a:schemeClr val="dk1"/>
                </a:solidFill>
              </a:rPr>
              <a:t>Competenze per i minori, empowerment per gli adulti</a:t>
            </a:r>
            <a:endParaRPr sz="4850">
              <a:solidFill>
                <a:schemeClr val="dk1"/>
              </a:solidFill>
            </a:endParaRPr>
          </a:p>
        </p:txBody>
      </p:sp>
      <p:sp>
        <p:nvSpPr>
          <p:cNvPr id="58" name="Google Shape;58;p3"/>
          <p:cNvSpPr/>
          <p:nvPr/>
        </p:nvSpPr>
        <p:spPr>
          <a:xfrm>
            <a:off x="10099413" y="2800963"/>
            <a:ext cx="10034241" cy="8614321"/>
          </a:xfrm>
          <a:custGeom>
            <a:avLst/>
            <a:gdLst/>
            <a:ahLst/>
            <a:cxnLst/>
            <a:rect l="l" t="t" r="r" b="b"/>
            <a:pathLst>
              <a:path w="19869785" h="3404870" extrusionOk="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D8D8D8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59" name="Google Shape;59;p3"/>
          <p:cNvSpPr txBox="1">
            <a:spLocks noGrp="1"/>
          </p:cNvSpPr>
          <p:nvPr>
            <p:ph type="body" idx="4294967295"/>
          </p:nvPr>
        </p:nvSpPr>
        <p:spPr>
          <a:xfrm>
            <a:off x="11033896" y="6623050"/>
            <a:ext cx="8165269" cy="6924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225" rIns="0" bIns="0" anchor="t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4400" b="0"/>
              <a:t>Immagine</a:t>
            </a:r>
            <a:endParaRPr sz="4400" b="0"/>
          </a:p>
        </p:txBody>
      </p:sp>
      <p:sp>
        <p:nvSpPr>
          <p:cNvPr id="60" name="Google Shape;60;p3"/>
          <p:cNvSpPr txBox="1">
            <a:spLocks noGrp="1"/>
          </p:cNvSpPr>
          <p:nvPr>
            <p:ph type="body" idx="4294967295"/>
          </p:nvPr>
        </p:nvSpPr>
        <p:spPr>
          <a:xfrm>
            <a:off x="567300" y="3221636"/>
            <a:ext cx="5723400" cy="777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225" rIns="0" bIns="0" anchor="t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600" b="0"/>
              <a:t>Il progetto Famiglie Social trasforma questa necessità in un modello operativo replicabile, testato attraverso:</a:t>
            </a:r>
            <a:endParaRPr sz="3600" b="0"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600" b="0"/>
          </a:p>
          <a:p>
            <a:pPr marL="457200" lvl="0" indent="-457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Char char="●"/>
            </a:pPr>
            <a:r>
              <a:rPr lang="it-IT" sz="3600" b="0"/>
              <a:t>l’Azienda Sociale Destra Secchia</a:t>
            </a:r>
            <a:endParaRPr sz="3600" b="0"/>
          </a:p>
          <a:p>
            <a:pPr marL="457200" lvl="0" indent="-457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Char char="●"/>
            </a:pPr>
            <a:r>
              <a:rPr lang="it-IT" sz="3600" b="0"/>
              <a:t>i 13 comuni della Bassa Mantovana</a:t>
            </a:r>
            <a:endParaRPr sz="3600" b="0"/>
          </a:p>
          <a:p>
            <a:pPr marL="457200" lvl="0" indent="-457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Char char="●"/>
            </a:pPr>
            <a:r>
              <a:rPr lang="it-IT" sz="3600" b="0"/>
              <a:t>gli Istituti Comprensivi di Quistello, Ostiglia, Poggio Rusco e Sermide e Felonica </a:t>
            </a:r>
            <a:endParaRPr sz="3600"/>
          </a:p>
        </p:txBody>
      </p:sp>
      <p:pic>
        <p:nvPicPr>
          <p:cNvPr id="61" name="Google Shape;61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09635" y="2813050"/>
            <a:ext cx="12806014" cy="8614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4"/>
          <p:cNvSpPr/>
          <p:nvPr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 extrusionOk="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67" name="Google Shape;67;p4" descr="$PPTXTitle"/>
          <p:cNvSpPr txBox="1">
            <a:spLocks noGrp="1"/>
          </p:cNvSpPr>
          <p:nvPr>
            <p:ph type="title" idx="4294967295"/>
          </p:nvPr>
        </p:nvSpPr>
        <p:spPr>
          <a:xfrm>
            <a:off x="2355850" y="908050"/>
            <a:ext cx="14485074" cy="11567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225" rIns="0" bIns="0" anchor="t" anchorCtr="0">
            <a:spAutoFit/>
          </a:bodyPr>
          <a:lstStyle/>
          <a:p>
            <a:pPr marL="12700" lvl="0" indent="0" algn="l" rtl="0">
              <a:lnSpc>
                <a:spcPct val="1192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/>
              <a:t>Percorso integrato a tre pilastri</a:t>
            </a:r>
            <a:endParaRPr/>
          </a:p>
        </p:txBody>
      </p:sp>
      <p:pic>
        <p:nvPicPr>
          <p:cNvPr id="68" name="Google Shape;68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5937" y="2972826"/>
            <a:ext cx="19573726" cy="80698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5"/>
          <p:cNvSpPr/>
          <p:nvPr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 extrusionOk="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74" name="Google Shape;74;p5" descr="$PPTXTitle"/>
          <p:cNvSpPr txBox="1">
            <a:spLocks noGrp="1"/>
          </p:cNvSpPr>
          <p:nvPr>
            <p:ph type="title" idx="4294967295"/>
          </p:nvPr>
        </p:nvSpPr>
        <p:spPr>
          <a:xfrm>
            <a:off x="1891576" y="450850"/>
            <a:ext cx="17304608" cy="18980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225" rIns="0" bIns="0" anchor="t" anchorCtr="0">
            <a:spAutoFit/>
          </a:bodyPr>
          <a:lstStyle/>
          <a:p>
            <a:pPr marL="12700" lvl="0" indent="0" algn="l" rtl="0">
              <a:lnSpc>
                <a:spcPct val="1192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/>
              <a:t>Il protagonismo dei genitori</a:t>
            </a:r>
            <a:endParaRPr/>
          </a:p>
          <a:p>
            <a:pPr marL="12700" lvl="0" indent="0" algn="l" rtl="0">
              <a:lnSpc>
                <a:spcPct val="11886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4850">
                <a:solidFill>
                  <a:schemeClr val="dk1"/>
                </a:solidFill>
              </a:rPr>
              <a:t>Dalla ricezione passiva all’azione comunitaria </a:t>
            </a:r>
            <a:endParaRPr sz="4850">
              <a:solidFill>
                <a:schemeClr val="dk1"/>
              </a:solidFill>
            </a:endParaRPr>
          </a:p>
        </p:txBody>
      </p:sp>
      <p:sp>
        <p:nvSpPr>
          <p:cNvPr id="75" name="Google Shape;75;p5"/>
          <p:cNvSpPr/>
          <p:nvPr/>
        </p:nvSpPr>
        <p:spPr>
          <a:xfrm>
            <a:off x="0" y="2798925"/>
            <a:ext cx="13100049" cy="8618374"/>
          </a:xfrm>
          <a:custGeom>
            <a:avLst/>
            <a:gdLst/>
            <a:ahLst/>
            <a:cxnLst/>
            <a:rect l="l" t="t" r="r" b="b"/>
            <a:pathLst>
              <a:path w="19869785" h="3404870" extrusionOk="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D8D8D8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76" name="Google Shape;76;p5"/>
          <p:cNvSpPr txBox="1">
            <a:spLocks noGrp="1"/>
          </p:cNvSpPr>
          <p:nvPr>
            <p:ph type="body" idx="4294967295"/>
          </p:nvPr>
        </p:nvSpPr>
        <p:spPr>
          <a:xfrm>
            <a:off x="2467389" y="6422677"/>
            <a:ext cx="8165269" cy="6924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225" rIns="0" bIns="0" anchor="t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4400" b="0"/>
              <a:t>Immagine</a:t>
            </a:r>
            <a:endParaRPr sz="4400" b="0"/>
          </a:p>
        </p:txBody>
      </p:sp>
      <p:pic>
        <p:nvPicPr>
          <p:cNvPr id="77" name="Google Shape;77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100046" y="3486999"/>
            <a:ext cx="7004052" cy="655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5" title="Screenshot 2026-09-30 154539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2824200"/>
            <a:ext cx="13100048" cy="8618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</TotalTime>
  <Words>1094</Words>
  <Application>Microsoft Office PowerPoint</Application>
  <PresentationFormat>Personalizzato</PresentationFormat>
  <Paragraphs>173</Paragraphs>
  <Slides>15</Slides>
  <Notes>5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15</vt:i4>
      </vt:variant>
    </vt:vector>
  </HeadingPairs>
  <TitlesOfParts>
    <vt:vector size="21" baseType="lpstr">
      <vt:lpstr>Aptos</vt:lpstr>
      <vt:lpstr>Arial</vt:lpstr>
      <vt:lpstr>Calibri</vt:lpstr>
      <vt:lpstr>Symbol</vt:lpstr>
      <vt:lpstr>Wingdings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Famiglie Social</vt:lpstr>
      <vt:lpstr>La consapevolezza Un cambio di paradigma</vt:lpstr>
      <vt:lpstr>L’impatto sistemico Competenze per i minori, empowerment per gli adulti</vt:lpstr>
      <vt:lpstr>Percorso integrato a tre pilastri</vt:lpstr>
      <vt:lpstr>Il protagonismo dei genitori Dalla ricezione passiva all’azione comunitaria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Haunag</dc:creator>
  <cp:lastModifiedBy>Lara Lagonegro</cp:lastModifiedBy>
  <cp:revision>3</cp:revision>
  <dcterms:created xsi:type="dcterms:W3CDTF">2026-09-21T14:45:11Z</dcterms:created>
  <dcterms:modified xsi:type="dcterms:W3CDTF">2026-10-01T13:14:46Z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2026-09-18T00:00:00Z</vt:filetime>
  </property>
  <property fmtid="{D5CDD505-2E9C-101B-9397-08002B2CF9AE}" pid="3" name="Creator">
    <vt:lpwstr>QuarkXPress(R) 20.02</vt:lpwstr>
  </property>
  <property fmtid="{D5CDD505-2E9C-101B-9397-08002B2CF9AE}" pid="4" name="LastSaved">
    <vt:filetime>2026-09-21T00:00:00Z</vt:filetime>
  </property>
  <property fmtid="{D5CDD505-2E9C-101B-9397-08002B2CF9AE}" pid="5" name="Producer">
    <vt:lpwstr>QuarkXPress(R) 20.02</vt:lpwstr>
  </property>
  <property fmtid="{D5CDD505-2E9C-101B-9397-08002B2CF9AE}" pid="6" name="XPressPrivate">
    <vt:lpwstr>%%DocumentProcessColors: Cyan Magenta Yellow Black %%EndComments</vt:lpwstr>
  </property>
</Properties>
</file>